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87" r:id="rId6"/>
    <p:sldId id="289" r:id="rId7"/>
    <p:sldId id="260" r:id="rId8"/>
    <p:sldId id="270" r:id="rId9"/>
    <p:sldId id="282" r:id="rId10"/>
    <p:sldId id="283" r:id="rId11"/>
    <p:sldId id="271" r:id="rId12"/>
    <p:sldId id="284" r:id="rId13"/>
    <p:sldId id="261" r:id="rId14"/>
    <p:sldId id="286" r:id="rId15"/>
    <p:sldId id="269" r:id="rId16"/>
    <p:sldId id="265" r:id="rId17"/>
    <p:sldId id="288" r:id="rId18"/>
    <p:sldId id="307" r:id="rId19"/>
    <p:sldId id="297" r:id="rId20"/>
    <p:sldId id="298" r:id="rId21"/>
    <p:sldId id="300" r:id="rId22"/>
    <p:sldId id="299" r:id="rId23"/>
    <p:sldId id="301" r:id="rId24"/>
    <p:sldId id="302" r:id="rId25"/>
    <p:sldId id="303" r:id="rId26"/>
    <p:sldId id="304" r:id="rId27"/>
    <p:sldId id="305" r:id="rId28"/>
    <p:sldId id="306" r:id="rId29"/>
    <p:sldId id="309" r:id="rId30"/>
    <p:sldId id="308" r:id="rId31"/>
    <p:sldId id="310" r:id="rId32"/>
    <p:sldId id="26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261DA0-9028-D94D-BA8B-3BA123484187}" v="67" dt="2021-12-26T13:46:24.396"/>
    <p1510:client id="{EB2CC742-E358-49EA-A160-8C083A2F61F2}" v="369" dt="2021-12-26T11:27:46.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19"/>
  </p:normalViewPr>
  <p:slideViewPr>
    <p:cSldViewPr snapToGrid="0" snapToObjects="1">
      <p:cViewPr varScale="1">
        <p:scale>
          <a:sx n="108" d="100"/>
          <a:sy n="108" d="100"/>
        </p:scale>
        <p:origin x="8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彭 文博" userId="2ea6012a28624e6d" providerId="LiveId" clId="{EB2CC742-E358-49EA-A160-8C083A2F61F2}"/>
    <pc:docChg chg="undo custSel addSld delSld modSld sldOrd">
      <pc:chgData name="彭 文博" userId="2ea6012a28624e6d" providerId="LiveId" clId="{EB2CC742-E358-49EA-A160-8C083A2F61F2}" dt="2021-12-26T11:27:46.210" v="897"/>
      <pc:docMkLst>
        <pc:docMk/>
      </pc:docMkLst>
      <pc:sldChg chg="modSp mod ord">
        <pc:chgData name="彭 文博" userId="2ea6012a28624e6d" providerId="LiveId" clId="{EB2CC742-E358-49EA-A160-8C083A2F61F2}" dt="2021-12-26T06:56:36.281" v="200"/>
        <pc:sldMkLst>
          <pc:docMk/>
          <pc:sldMk cId="0" sldId="261"/>
        </pc:sldMkLst>
        <pc:spChg chg="mod">
          <ac:chgData name="彭 文博" userId="2ea6012a28624e6d" providerId="LiveId" clId="{EB2CC742-E358-49EA-A160-8C083A2F61F2}" dt="2021-12-26T06:56:06.129" v="185"/>
          <ac:spMkLst>
            <pc:docMk/>
            <pc:sldMk cId="0" sldId="261"/>
            <ac:spMk id="68" creationId="{00000000-0000-0000-0000-000000000000}"/>
          </ac:spMkLst>
        </pc:spChg>
        <pc:spChg chg="mod">
          <ac:chgData name="彭 文博" userId="2ea6012a28624e6d" providerId="LiveId" clId="{EB2CC742-E358-49EA-A160-8C083A2F61F2}" dt="2021-12-26T06:56:22.343" v="191" actId="1076"/>
          <ac:spMkLst>
            <pc:docMk/>
            <pc:sldMk cId="0" sldId="261"/>
            <ac:spMk id="69" creationId="{00000000-0000-0000-0000-000000000000}"/>
          </ac:spMkLst>
        </pc:spChg>
        <pc:spChg chg="mod">
          <ac:chgData name="彭 文博" userId="2ea6012a28624e6d" providerId="LiveId" clId="{EB2CC742-E358-49EA-A160-8C083A2F61F2}" dt="2021-12-26T06:56:29.541" v="192" actId="1076"/>
          <ac:spMkLst>
            <pc:docMk/>
            <pc:sldMk cId="0" sldId="261"/>
            <ac:spMk id="72" creationId="{00000000-0000-0000-0000-000000000000}"/>
          </ac:spMkLst>
        </pc:spChg>
        <pc:spChg chg="mod">
          <ac:chgData name="彭 文博" userId="2ea6012a28624e6d" providerId="LiveId" clId="{EB2CC742-E358-49EA-A160-8C083A2F61F2}" dt="2021-12-26T06:56:14.035" v="190" actId="20577"/>
          <ac:spMkLst>
            <pc:docMk/>
            <pc:sldMk cId="0" sldId="261"/>
            <ac:spMk id="84" creationId="{00000000-0000-0000-0000-000000000000}"/>
          </ac:spMkLst>
        </pc:spChg>
        <pc:spChg chg="mod">
          <ac:chgData name="彭 文博" userId="2ea6012a28624e6d" providerId="LiveId" clId="{EB2CC742-E358-49EA-A160-8C083A2F61F2}" dt="2021-12-26T06:56:36.281" v="200"/>
          <ac:spMkLst>
            <pc:docMk/>
            <pc:sldMk cId="0" sldId="261"/>
            <ac:spMk id="88" creationId="{00000000-0000-0000-0000-000000000000}"/>
          </ac:spMkLst>
        </pc:spChg>
      </pc:sldChg>
      <pc:sldChg chg="modSp mod">
        <pc:chgData name="彭 文博" userId="2ea6012a28624e6d" providerId="LiveId" clId="{EB2CC742-E358-49EA-A160-8C083A2F61F2}" dt="2021-12-26T06:57:06.335" v="207"/>
        <pc:sldMkLst>
          <pc:docMk/>
          <pc:sldMk cId="0" sldId="265"/>
        </pc:sldMkLst>
        <pc:spChg chg="mod">
          <ac:chgData name="彭 文博" userId="2ea6012a28624e6d" providerId="LiveId" clId="{EB2CC742-E358-49EA-A160-8C083A2F61F2}" dt="2021-12-26T06:57:06.335" v="207"/>
          <ac:spMkLst>
            <pc:docMk/>
            <pc:sldMk cId="0" sldId="265"/>
            <ac:spMk id="44" creationId="{00000000-0000-0000-0000-000000000000}"/>
          </ac:spMkLst>
        </pc:spChg>
      </pc:sldChg>
      <pc:sldChg chg="del">
        <pc:chgData name="彭 文博" userId="2ea6012a28624e6d" providerId="LiveId" clId="{EB2CC742-E358-49EA-A160-8C083A2F61F2}" dt="2021-12-26T06:56:58.961" v="204" actId="47"/>
        <pc:sldMkLst>
          <pc:docMk/>
          <pc:sldMk cId="0" sldId="267"/>
        </pc:sldMkLst>
      </pc:sldChg>
      <pc:sldChg chg="addSp modSp add mod">
        <pc:chgData name="彭 文博" userId="2ea6012a28624e6d" providerId="LiveId" clId="{EB2CC742-E358-49EA-A160-8C083A2F61F2}" dt="2021-12-26T09:09:20.369" v="882"/>
        <pc:sldMkLst>
          <pc:docMk/>
          <pc:sldMk cId="0" sldId="268"/>
        </pc:sldMkLst>
        <pc:spChg chg="mod">
          <ac:chgData name="彭 文博" userId="2ea6012a28624e6d" providerId="LiveId" clId="{EB2CC742-E358-49EA-A160-8C083A2F61F2}" dt="2021-12-26T09:09:20.369" v="882"/>
          <ac:spMkLst>
            <pc:docMk/>
            <pc:sldMk cId="0" sldId="268"/>
            <ac:spMk id="6" creationId="{00000000-0000-0000-0000-000000000000}"/>
          </ac:spMkLst>
        </pc:spChg>
        <pc:spChg chg="mod">
          <ac:chgData name="彭 文博" userId="2ea6012a28624e6d" providerId="LiveId" clId="{EB2CC742-E358-49EA-A160-8C083A2F61F2}" dt="2021-12-26T09:09:03.285" v="869" actId="1076"/>
          <ac:spMkLst>
            <pc:docMk/>
            <pc:sldMk cId="0" sldId="268"/>
            <ac:spMk id="7" creationId="{00000000-0000-0000-0000-000000000000}"/>
          </ac:spMkLst>
        </pc:spChg>
        <pc:spChg chg="mod">
          <ac:chgData name="彭 文博" userId="2ea6012a28624e6d" providerId="LiveId" clId="{EB2CC742-E358-49EA-A160-8C083A2F61F2}" dt="2021-12-26T09:09:03.285" v="869" actId="1076"/>
          <ac:spMkLst>
            <pc:docMk/>
            <pc:sldMk cId="0" sldId="268"/>
            <ac:spMk id="8" creationId="{00000000-0000-0000-0000-000000000000}"/>
          </ac:spMkLst>
        </pc:spChg>
        <pc:spChg chg="mod">
          <ac:chgData name="彭 文博" userId="2ea6012a28624e6d" providerId="LiveId" clId="{EB2CC742-E358-49EA-A160-8C083A2F61F2}" dt="2021-12-26T09:09:08.020" v="874"/>
          <ac:spMkLst>
            <pc:docMk/>
            <pc:sldMk cId="0" sldId="268"/>
            <ac:spMk id="9" creationId="{00000000-0000-0000-0000-000000000000}"/>
          </ac:spMkLst>
        </pc:spChg>
        <pc:spChg chg="mod">
          <ac:chgData name="彭 文博" userId="2ea6012a28624e6d" providerId="LiveId" clId="{EB2CC742-E358-49EA-A160-8C083A2F61F2}" dt="2021-12-26T09:08:48.668" v="866" actId="1076"/>
          <ac:spMkLst>
            <pc:docMk/>
            <pc:sldMk cId="0" sldId="268"/>
            <ac:spMk id="10" creationId="{00000000-0000-0000-0000-000000000000}"/>
          </ac:spMkLst>
        </pc:spChg>
        <pc:spChg chg="add mod">
          <ac:chgData name="彭 文博" userId="2ea6012a28624e6d" providerId="LiveId" clId="{EB2CC742-E358-49EA-A160-8C083A2F61F2}" dt="2021-12-26T09:08:54.996" v="868" actId="571"/>
          <ac:spMkLst>
            <pc:docMk/>
            <pc:sldMk cId="0" sldId="268"/>
            <ac:spMk id="11" creationId="{21A48031-BCE6-4C3E-B4E0-D3449914F5F4}"/>
          </ac:spMkLst>
        </pc:spChg>
      </pc:sldChg>
      <pc:sldChg chg="ord">
        <pc:chgData name="彭 文博" userId="2ea6012a28624e6d" providerId="LiveId" clId="{EB2CC742-E358-49EA-A160-8C083A2F61F2}" dt="2021-12-26T06:55:32.803" v="165"/>
        <pc:sldMkLst>
          <pc:docMk/>
          <pc:sldMk cId="0" sldId="269"/>
        </pc:sldMkLst>
      </pc:sldChg>
      <pc:sldChg chg="addSp delSp modSp mod modAnim">
        <pc:chgData name="彭 文博" userId="2ea6012a28624e6d" providerId="LiveId" clId="{EB2CC742-E358-49EA-A160-8C083A2F61F2}" dt="2021-12-26T06:54:19.452" v="155" actId="1076"/>
        <pc:sldMkLst>
          <pc:docMk/>
          <pc:sldMk cId="0" sldId="270"/>
        </pc:sldMkLst>
        <pc:spChg chg="del mod">
          <ac:chgData name="彭 文博" userId="2ea6012a28624e6d" providerId="LiveId" clId="{EB2CC742-E358-49EA-A160-8C083A2F61F2}" dt="2021-12-26T06:51:56.256" v="138"/>
          <ac:spMkLst>
            <pc:docMk/>
            <pc:sldMk cId="0" sldId="270"/>
            <ac:spMk id="4" creationId="{D9A606E5-8AE7-4D32-8BF6-6D17B295608A}"/>
          </ac:spMkLst>
        </pc:spChg>
        <pc:spChg chg="mod">
          <ac:chgData name="彭 文博" userId="2ea6012a28624e6d" providerId="LiveId" clId="{EB2CC742-E358-49EA-A160-8C083A2F61F2}" dt="2021-12-26T06:54:00.290" v="152" actId="1076"/>
          <ac:spMkLst>
            <pc:docMk/>
            <pc:sldMk cId="0" sldId="270"/>
            <ac:spMk id="9" creationId="{00000000-0000-0000-0000-000000000000}"/>
          </ac:spMkLst>
        </pc:spChg>
        <pc:spChg chg="mod">
          <ac:chgData name="彭 文博" userId="2ea6012a28624e6d" providerId="LiveId" clId="{EB2CC742-E358-49EA-A160-8C083A2F61F2}" dt="2021-12-26T06:54:00.290" v="152" actId="1076"/>
          <ac:spMkLst>
            <pc:docMk/>
            <pc:sldMk cId="0" sldId="270"/>
            <ac:spMk id="10" creationId="{00000000-0000-0000-0000-000000000000}"/>
          </ac:spMkLst>
        </pc:spChg>
        <pc:spChg chg="mod">
          <ac:chgData name="彭 文博" userId="2ea6012a28624e6d" providerId="LiveId" clId="{EB2CC742-E358-49EA-A160-8C083A2F61F2}" dt="2021-12-26T06:54:00.290" v="152" actId="1076"/>
          <ac:spMkLst>
            <pc:docMk/>
            <pc:sldMk cId="0" sldId="270"/>
            <ac:spMk id="11" creationId="{00000000-0000-0000-0000-000000000000}"/>
          </ac:spMkLst>
        </pc:spChg>
        <pc:spChg chg="mod">
          <ac:chgData name="彭 文博" userId="2ea6012a28624e6d" providerId="LiveId" clId="{EB2CC742-E358-49EA-A160-8C083A2F61F2}" dt="2021-12-26T06:54:00.290" v="152" actId="1076"/>
          <ac:spMkLst>
            <pc:docMk/>
            <pc:sldMk cId="0" sldId="270"/>
            <ac:spMk id="12" creationId="{00000000-0000-0000-0000-000000000000}"/>
          </ac:spMkLst>
        </pc:spChg>
        <pc:spChg chg="mod">
          <ac:chgData name="彭 文博" userId="2ea6012a28624e6d" providerId="LiveId" clId="{EB2CC742-E358-49EA-A160-8C083A2F61F2}" dt="2021-12-26T06:54:00.290" v="152" actId="1076"/>
          <ac:spMkLst>
            <pc:docMk/>
            <pc:sldMk cId="0" sldId="270"/>
            <ac:spMk id="13" creationId="{00000000-0000-0000-0000-000000000000}"/>
          </ac:spMkLst>
        </pc:spChg>
        <pc:spChg chg="mod">
          <ac:chgData name="彭 文博" userId="2ea6012a28624e6d" providerId="LiveId" clId="{EB2CC742-E358-49EA-A160-8C083A2F61F2}" dt="2021-12-26T06:54:00.290" v="152" actId="1076"/>
          <ac:spMkLst>
            <pc:docMk/>
            <pc:sldMk cId="0" sldId="270"/>
            <ac:spMk id="14" creationId="{00000000-0000-0000-0000-000000000000}"/>
          </ac:spMkLst>
        </pc:spChg>
        <pc:spChg chg="mod">
          <ac:chgData name="彭 文博" userId="2ea6012a28624e6d" providerId="LiveId" clId="{EB2CC742-E358-49EA-A160-8C083A2F61F2}" dt="2021-12-26T06:54:00.290" v="152" actId="1076"/>
          <ac:spMkLst>
            <pc:docMk/>
            <pc:sldMk cId="0" sldId="270"/>
            <ac:spMk id="15" creationId="{00000000-0000-0000-0000-000000000000}"/>
          </ac:spMkLst>
        </pc:spChg>
        <pc:spChg chg="mod">
          <ac:chgData name="彭 文博" userId="2ea6012a28624e6d" providerId="LiveId" clId="{EB2CC742-E358-49EA-A160-8C083A2F61F2}" dt="2021-12-26T06:54:00.290" v="152" actId="1076"/>
          <ac:spMkLst>
            <pc:docMk/>
            <pc:sldMk cId="0" sldId="270"/>
            <ac:spMk id="16" creationId="{00000000-0000-0000-0000-000000000000}"/>
          </ac:spMkLst>
        </pc:spChg>
        <pc:spChg chg="mod">
          <ac:chgData name="彭 文博" userId="2ea6012a28624e6d" providerId="LiveId" clId="{EB2CC742-E358-49EA-A160-8C083A2F61F2}" dt="2021-12-26T06:54:00.290" v="152" actId="1076"/>
          <ac:spMkLst>
            <pc:docMk/>
            <pc:sldMk cId="0" sldId="270"/>
            <ac:spMk id="17" creationId="{00000000-0000-0000-0000-000000000000}"/>
          </ac:spMkLst>
        </pc:spChg>
        <pc:spChg chg="mod">
          <ac:chgData name="彭 文博" userId="2ea6012a28624e6d" providerId="LiveId" clId="{EB2CC742-E358-49EA-A160-8C083A2F61F2}" dt="2021-12-26T06:54:00.290" v="152" actId="1076"/>
          <ac:spMkLst>
            <pc:docMk/>
            <pc:sldMk cId="0" sldId="270"/>
            <ac:spMk id="18" creationId="{00000000-0000-0000-0000-000000000000}"/>
          </ac:spMkLst>
        </pc:spChg>
        <pc:spChg chg="mod">
          <ac:chgData name="彭 文博" userId="2ea6012a28624e6d" providerId="LiveId" clId="{EB2CC742-E358-49EA-A160-8C083A2F61F2}" dt="2021-12-26T06:48:12.091" v="103" actId="20577"/>
          <ac:spMkLst>
            <pc:docMk/>
            <pc:sldMk cId="0" sldId="270"/>
            <ac:spMk id="19" creationId="{00000000-0000-0000-0000-000000000000}"/>
          </ac:spMkLst>
        </pc:spChg>
        <pc:spChg chg="mod">
          <ac:chgData name="彭 文博" userId="2ea6012a28624e6d" providerId="LiveId" clId="{EB2CC742-E358-49EA-A160-8C083A2F61F2}" dt="2021-12-26T06:54:13.422" v="154" actId="1076"/>
          <ac:spMkLst>
            <pc:docMk/>
            <pc:sldMk cId="0" sldId="270"/>
            <ac:spMk id="20" creationId="{00000000-0000-0000-0000-000000000000}"/>
          </ac:spMkLst>
        </pc:spChg>
        <pc:spChg chg="mod">
          <ac:chgData name="彭 文博" userId="2ea6012a28624e6d" providerId="LiveId" clId="{EB2CC742-E358-49EA-A160-8C083A2F61F2}" dt="2021-12-26T06:48:43.143" v="124" actId="20577"/>
          <ac:spMkLst>
            <pc:docMk/>
            <pc:sldMk cId="0" sldId="270"/>
            <ac:spMk id="21" creationId="{00000000-0000-0000-0000-000000000000}"/>
          </ac:spMkLst>
        </pc:spChg>
        <pc:spChg chg="mod">
          <ac:chgData name="彭 文博" userId="2ea6012a28624e6d" providerId="LiveId" clId="{EB2CC742-E358-49EA-A160-8C083A2F61F2}" dt="2021-12-26T06:54:11.078" v="153" actId="1076"/>
          <ac:spMkLst>
            <pc:docMk/>
            <pc:sldMk cId="0" sldId="270"/>
            <ac:spMk id="22" creationId="{00000000-0000-0000-0000-000000000000}"/>
          </ac:spMkLst>
        </pc:spChg>
        <pc:spChg chg="mod">
          <ac:chgData name="彭 文博" userId="2ea6012a28624e6d" providerId="LiveId" clId="{EB2CC742-E358-49EA-A160-8C083A2F61F2}" dt="2021-12-26T06:54:00.290" v="152" actId="1076"/>
          <ac:spMkLst>
            <pc:docMk/>
            <pc:sldMk cId="0" sldId="270"/>
            <ac:spMk id="23" creationId="{00000000-0000-0000-0000-000000000000}"/>
          </ac:spMkLst>
        </pc:spChg>
        <pc:spChg chg="mod">
          <ac:chgData name="彭 文博" userId="2ea6012a28624e6d" providerId="LiveId" clId="{EB2CC742-E358-49EA-A160-8C083A2F61F2}" dt="2021-12-26T06:54:00.290" v="152" actId="1076"/>
          <ac:spMkLst>
            <pc:docMk/>
            <pc:sldMk cId="0" sldId="270"/>
            <ac:spMk id="24" creationId="{00000000-0000-0000-0000-000000000000}"/>
          </ac:spMkLst>
        </pc:spChg>
        <pc:spChg chg="add mod">
          <ac:chgData name="彭 文博" userId="2ea6012a28624e6d" providerId="LiveId" clId="{EB2CC742-E358-49EA-A160-8C083A2F61F2}" dt="2021-12-26T06:54:19.452" v="155" actId="1076"/>
          <ac:spMkLst>
            <pc:docMk/>
            <pc:sldMk cId="0" sldId="270"/>
            <ac:spMk id="29" creationId="{35665A6D-763C-4C04-979E-425F71999D4C}"/>
          </ac:spMkLst>
        </pc:spChg>
        <pc:picChg chg="del">
          <ac:chgData name="彭 文博" userId="2ea6012a28624e6d" providerId="LiveId" clId="{EB2CC742-E358-49EA-A160-8C083A2F61F2}" dt="2021-12-26T06:51:53.940" v="135" actId="478"/>
          <ac:picMkLst>
            <pc:docMk/>
            <pc:sldMk cId="0" sldId="270"/>
            <ac:picMk id="3" creationId="{E157E661-5B48-4407-9364-14BB7C016152}"/>
          </ac:picMkLst>
        </pc:picChg>
        <pc:picChg chg="add mod ord">
          <ac:chgData name="彭 文博" userId="2ea6012a28624e6d" providerId="LiveId" clId="{EB2CC742-E358-49EA-A160-8C083A2F61F2}" dt="2021-12-26T06:53:27.921" v="144" actId="1076"/>
          <ac:picMkLst>
            <pc:docMk/>
            <pc:sldMk cId="0" sldId="270"/>
            <ac:picMk id="5" creationId="{E42F61A2-93AA-44DC-8424-1FA74D45A56B}"/>
          </ac:picMkLst>
        </pc:picChg>
      </pc:sldChg>
      <pc:sldChg chg="addSp delSp modSp mod ord">
        <pc:chgData name="彭 文博" userId="2ea6012a28624e6d" providerId="LiveId" clId="{EB2CC742-E358-49EA-A160-8C083A2F61F2}" dt="2021-12-26T06:55:46.769" v="171"/>
        <pc:sldMkLst>
          <pc:docMk/>
          <pc:sldMk cId="3550163948" sldId="284"/>
        </pc:sldMkLst>
        <pc:picChg chg="add del mod">
          <ac:chgData name="彭 文博" userId="2ea6012a28624e6d" providerId="LiveId" clId="{EB2CC742-E358-49EA-A160-8C083A2F61F2}" dt="2021-12-26T06:45:41.908" v="58" actId="478"/>
          <ac:picMkLst>
            <pc:docMk/>
            <pc:sldMk cId="3550163948" sldId="284"/>
            <ac:picMk id="3" creationId="{F4446837-751D-4761-9CE1-81D2C20FE211}"/>
          </ac:picMkLst>
        </pc:picChg>
        <pc:picChg chg="del">
          <ac:chgData name="彭 文博" userId="2ea6012a28624e6d" providerId="LiveId" clId="{EB2CC742-E358-49EA-A160-8C083A2F61F2}" dt="2021-12-26T06:45:36.363" v="55" actId="478"/>
          <ac:picMkLst>
            <pc:docMk/>
            <pc:sldMk cId="3550163948" sldId="284"/>
            <ac:picMk id="4" creationId="{D783B441-F5B1-4592-8B9E-87C9E9DAD6A3}"/>
          </ac:picMkLst>
        </pc:picChg>
        <pc:picChg chg="add mod">
          <ac:chgData name="彭 文博" userId="2ea6012a28624e6d" providerId="LiveId" clId="{EB2CC742-E358-49EA-A160-8C083A2F61F2}" dt="2021-12-26T06:46:13.789" v="61" actId="1076"/>
          <ac:picMkLst>
            <pc:docMk/>
            <pc:sldMk cId="3550163948" sldId="284"/>
            <ac:picMk id="7" creationId="{5A9DD4A7-E1EC-49BC-86AC-B0D1E20180AB}"/>
          </ac:picMkLst>
        </pc:picChg>
      </pc:sldChg>
      <pc:sldChg chg="del">
        <pc:chgData name="彭 文博" userId="2ea6012a28624e6d" providerId="LiveId" clId="{EB2CC742-E358-49EA-A160-8C083A2F61F2}" dt="2021-12-26T06:56:57.970" v="203" actId="47"/>
        <pc:sldMkLst>
          <pc:docMk/>
          <pc:sldMk cId="3228245871" sldId="285"/>
        </pc:sldMkLst>
      </pc:sldChg>
      <pc:sldChg chg="ord">
        <pc:chgData name="彭 文博" userId="2ea6012a28624e6d" providerId="LiveId" clId="{EB2CC742-E358-49EA-A160-8C083A2F61F2}" dt="2021-12-26T06:56:48.338" v="202"/>
        <pc:sldMkLst>
          <pc:docMk/>
          <pc:sldMk cId="3306144061" sldId="286"/>
        </pc:sldMkLst>
      </pc:sldChg>
      <pc:sldChg chg="addSp delSp modSp mod">
        <pc:chgData name="彭 文博" userId="2ea6012a28624e6d" providerId="LiveId" clId="{EB2CC742-E358-49EA-A160-8C083A2F61F2}" dt="2021-12-26T06:42:37.638" v="26" actId="1076"/>
        <pc:sldMkLst>
          <pc:docMk/>
          <pc:sldMk cId="145047413" sldId="287"/>
        </pc:sldMkLst>
        <pc:spChg chg="mod">
          <ac:chgData name="彭 文博" userId="2ea6012a28624e6d" providerId="LiveId" clId="{EB2CC742-E358-49EA-A160-8C083A2F61F2}" dt="2021-12-26T06:39:36.546" v="16"/>
          <ac:spMkLst>
            <pc:docMk/>
            <pc:sldMk cId="145047413" sldId="287"/>
            <ac:spMk id="38" creationId="{28A972E0-FE41-43D1-8327-0C7A7DDD14A7}"/>
          </ac:spMkLst>
        </pc:spChg>
        <pc:picChg chg="del">
          <ac:chgData name="彭 文博" userId="2ea6012a28624e6d" providerId="LiveId" clId="{EB2CC742-E358-49EA-A160-8C083A2F61F2}" dt="2021-12-26T06:38:44.030" v="0" actId="478"/>
          <ac:picMkLst>
            <pc:docMk/>
            <pc:sldMk cId="145047413" sldId="287"/>
            <ac:picMk id="3" creationId="{2474C875-F8AA-4B4B-88B1-2484AFBF3E55}"/>
          </ac:picMkLst>
        </pc:picChg>
        <pc:picChg chg="add mod">
          <ac:chgData name="彭 文博" userId="2ea6012a28624e6d" providerId="LiveId" clId="{EB2CC742-E358-49EA-A160-8C083A2F61F2}" dt="2021-12-26T06:38:47.954" v="2" actId="1076"/>
          <ac:picMkLst>
            <pc:docMk/>
            <pc:sldMk cId="145047413" sldId="287"/>
            <ac:picMk id="4" creationId="{F824060E-4C03-4837-B71E-F500276A47CD}"/>
          </ac:picMkLst>
        </pc:picChg>
        <pc:picChg chg="del mod">
          <ac:chgData name="彭 文博" userId="2ea6012a28624e6d" providerId="LiveId" clId="{EB2CC742-E358-49EA-A160-8C083A2F61F2}" dt="2021-12-26T06:39:04.706" v="4" actId="478"/>
          <ac:picMkLst>
            <pc:docMk/>
            <pc:sldMk cId="145047413" sldId="287"/>
            <ac:picMk id="5" creationId="{B5167FCC-1CCB-4240-8463-E1D82C273EFB}"/>
          </ac:picMkLst>
        </pc:picChg>
        <pc:picChg chg="add mod">
          <ac:chgData name="彭 文博" userId="2ea6012a28624e6d" providerId="LiveId" clId="{EB2CC742-E358-49EA-A160-8C083A2F61F2}" dt="2021-12-26T06:39:10.402" v="6" actId="1076"/>
          <ac:picMkLst>
            <pc:docMk/>
            <pc:sldMk cId="145047413" sldId="287"/>
            <ac:picMk id="9" creationId="{927E0AF2-90CD-41E4-A2F0-E944461A0B36}"/>
          </ac:picMkLst>
        </pc:picChg>
        <pc:picChg chg="add mod">
          <ac:chgData name="彭 文博" userId="2ea6012a28624e6d" providerId="LiveId" clId="{EB2CC742-E358-49EA-A160-8C083A2F61F2}" dt="2021-12-26T06:39:24.867" v="9" actId="1076"/>
          <ac:picMkLst>
            <pc:docMk/>
            <pc:sldMk cId="145047413" sldId="287"/>
            <ac:picMk id="11" creationId="{215B7A79-72A3-464E-8F11-B9A888853302}"/>
          </ac:picMkLst>
        </pc:picChg>
        <pc:picChg chg="add mod">
          <ac:chgData name="彭 文博" userId="2ea6012a28624e6d" providerId="LiveId" clId="{EB2CC742-E358-49EA-A160-8C083A2F61F2}" dt="2021-12-26T06:42:37.638" v="26" actId="1076"/>
          <ac:picMkLst>
            <pc:docMk/>
            <pc:sldMk cId="145047413" sldId="287"/>
            <ac:picMk id="13" creationId="{1F6F6361-EE4F-4CBE-B0E3-8D2C53F4903D}"/>
          </ac:picMkLst>
        </pc:picChg>
        <pc:picChg chg="add mod">
          <ac:chgData name="彭 文博" userId="2ea6012a28624e6d" providerId="LiveId" clId="{EB2CC742-E358-49EA-A160-8C083A2F61F2}" dt="2021-12-26T06:42:36.058" v="25" actId="1076"/>
          <ac:picMkLst>
            <pc:docMk/>
            <pc:sldMk cId="145047413" sldId="287"/>
            <ac:picMk id="15" creationId="{9162416F-1540-4634-8D39-0881AAEF4AFD}"/>
          </ac:picMkLst>
        </pc:picChg>
        <pc:picChg chg="add mod">
          <ac:chgData name="彭 文博" userId="2ea6012a28624e6d" providerId="LiveId" clId="{EB2CC742-E358-49EA-A160-8C083A2F61F2}" dt="2021-12-26T06:42:31.842" v="24" actId="1076"/>
          <ac:picMkLst>
            <pc:docMk/>
            <pc:sldMk cId="145047413" sldId="287"/>
            <ac:picMk id="17" creationId="{0764BDC5-4BB6-4CF2-8197-F069219D9521}"/>
          </ac:picMkLst>
        </pc:picChg>
        <pc:picChg chg="del">
          <ac:chgData name="彭 文博" userId="2ea6012a28624e6d" providerId="LiveId" clId="{EB2CC742-E358-49EA-A160-8C083A2F61F2}" dt="2021-12-26T06:39:11.715" v="7" actId="478"/>
          <ac:picMkLst>
            <pc:docMk/>
            <pc:sldMk cId="145047413" sldId="287"/>
            <ac:picMk id="37" creationId="{CFF10340-7DB9-4D15-B70F-1645095293AE}"/>
          </ac:picMkLst>
        </pc:picChg>
        <pc:picChg chg="del">
          <ac:chgData name="彭 文博" userId="2ea6012a28624e6d" providerId="LiveId" clId="{EB2CC742-E358-49EA-A160-8C083A2F61F2}" dt="2021-12-26T06:41:51.661" v="17" actId="478"/>
          <ac:picMkLst>
            <pc:docMk/>
            <pc:sldMk cId="145047413" sldId="287"/>
            <ac:picMk id="40" creationId="{9A15E408-35B7-4141-8AE9-1442B81E7ADA}"/>
          </ac:picMkLst>
        </pc:picChg>
        <pc:picChg chg="del">
          <ac:chgData name="彭 文博" userId="2ea6012a28624e6d" providerId="LiveId" clId="{EB2CC742-E358-49EA-A160-8C083A2F61F2}" dt="2021-12-26T06:42:11.287" v="22" actId="478"/>
          <ac:picMkLst>
            <pc:docMk/>
            <pc:sldMk cId="145047413" sldId="287"/>
            <ac:picMk id="48" creationId="{CDAC0A83-3BF8-40AA-B29D-3A04920FA93D}"/>
          </ac:picMkLst>
        </pc:picChg>
      </pc:sldChg>
      <pc:sldChg chg="addSp delSp modSp add mod">
        <pc:chgData name="彭 文博" userId="2ea6012a28624e6d" providerId="LiveId" clId="{EB2CC742-E358-49EA-A160-8C083A2F61F2}" dt="2021-12-26T06:44:54.705" v="54" actId="1076"/>
        <pc:sldMkLst>
          <pc:docMk/>
          <pc:sldMk cId="3121322363" sldId="289"/>
        </pc:sldMkLst>
        <pc:spChg chg="del mod">
          <ac:chgData name="彭 文博" userId="2ea6012a28624e6d" providerId="LiveId" clId="{EB2CC742-E358-49EA-A160-8C083A2F61F2}" dt="2021-12-26T06:44:42.766" v="49" actId="478"/>
          <ac:spMkLst>
            <pc:docMk/>
            <pc:sldMk cId="3121322363" sldId="289"/>
            <ac:spMk id="38" creationId="{28A972E0-FE41-43D1-8327-0C7A7DDD14A7}"/>
          </ac:spMkLst>
        </pc:spChg>
        <pc:spChg chg="mod">
          <ac:chgData name="彭 文博" userId="2ea6012a28624e6d" providerId="LiveId" clId="{EB2CC742-E358-49EA-A160-8C083A2F61F2}" dt="2021-12-26T06:44:32.232" v="40"/>
          <ac:spMkLst>
            <pc:docMk/>
            <pc:sldMk cId="3121322363" sldId="289"/>
            <ac:spMk id="44" creationId="{00000000-0000-0000-0000-000000000000}"/>
          </ac:spMkLst>
        </pc:spChg>
        <pc:picChg chg="add mod">
          <ac:chgData name="彭 文博" userId="2ea6012a28624e6d" providerId="LiveId" clId="{EB2CC742-E358-49EA-A160-8C083A2F61F2}" dt="2021-12-26T06:44:54.705" v="54" actId="1076"/>
          <ac:picMkLst>
            <pc:docMk/>
            <pc:sldMk cId="3121322363" sldId="289"/>
            <ac:picMk id="3" creationId="{5E327D18-E3A8-4293-8BCA-D5DAE73B9912}"/>
          </ac:picMkLst>
        </pc:picChg>
        <pc:picChg chg="del">
          <ac:chgData name="彭 文博" userId="2ea6012a28624e6d" providerId="LiveId" clId="{EB2CC742-E358-49EA-A160-8C083A2F61F2}" dt="2021-12-26T06:44:35.575" v="41" actId="478"/>
          <ac:picMkLst>
            <pc:docMk/>
            <pc:sldMk cId="3121322363" sldId="289"/>
            <ac:picMk id="4" creationId="{F824060E-4C03-4837-B71E-F500276A47CD}"/>
          </ac:picMkLst>
        </pc:picChg>
        <pc:picChg chg="del">
          <ac:chgData name="彭 文博" userId="2ea6012a28624e6d" providerId="LiveId" clId="{EB2CC742-E358-49EA-A160-8C083A2F61F2}" dt="2021-12-26T06:44:36.029" v="42" actId="478"/>
          <ac:picMkLst>
            <pc:docMk/>
            <pc:sldMk cId="3121322363" sldId="289"/>
            <ac:picMk id="9" creationId="{927E0AF2-90CD-41E4-A2F0-E944461A0B36}"/>
          </ac:picMkLst>
        </pc:picChg>
        <pc:picChg chg="del">
          <ac:chgData name="彭 文博" userId="2ea6012a28624e6d" providerId="LiveId" clId="{EB2CC742-E358-49EA-A160-8C083A2F61F2}" dt="2021-12-26T06:44:37.156" v="43" actId="478"/>
          <ac:picMkLst>
            <pc:docMk/>
            <pc:sldMk cId="3121322363" sldId="289"/>
            <ac:picMk id="11" creationId="{215B7A79-72A3-464E-8F11-B9A888853302}"/>
          </ac:picMkLst>
        </pc:picChg>
        <pc:picChg chg="del">
          <ac:chgData name="彭 文博" userId="2ea6012a28624e6d" providerId="LiveId" clId="{EB2CC742-E358-49EA-A160-8C083A2F61F2}" dt="2021-12-26T06:44:38.333" v="45" actId="478"/>
          <ac:picMkLst>
            <pc:docMk/>
            <pc:sldMk cId="3121322363" sldId="289"/>
            <ac:picMk id="13" creationId="{1F6F6361-EE4F-4CBE-B0E3-8D2C53F4903D}"/>
          </ac:picMkLst>
        </pc:picChg>
        <pc:picChg chg="del">
          <ac:chgData name="彭 文博" userId="2ea6012a28624e6d" providerId="LiveId" clId="{EB2CC742-E358-49EA-A160-8C083A2F61F2}" dt="2021-12-26T06:44:38.943" v="46" actId="478"/>
          <ac:picMkLst>
            <pc:docMk/>
            <pc:sldMk cId="3121322363" sldId="289"/>
            <ac:picMk id="15" creationId="{9162416F-1540-4634-8D39-0881AAEF4AFD}"/>
          </ac:picMkLst>
        </pc:picChg>
        <pc:picChg chg="del">
          <ac:chgData name="彭 文博" userId="2ea6012a28624e6d" providerId="LiveId" clId="{EB2CC742-E358-49EA-A160-8C083A2F61F2}" dt="2021-12-26T06:44:37.740" v="44" actId="478"/>
          <ac:picMkLst>
            <pc:docMk/>
            <pc:sldMk cId="3121322363" sldId="289"/>
            <ac:picMk id="17" creationId="{0764BDC5-4BB6-4CF2-8197-F069219D9521}"/>
          </ac:picMkLst>
        </pc:picChg>
        <pc:cxnChg chg="del">
          <ac:chgData name="彭 文博" userId="2ea6012a28624e6d" providerId="LiveId" clId="{EB2CC742-E358-49EA-A160-8C083A2F61F2}" dt="2021-12-26T06:44:43.481" v="50" actId="478"/>
          <ac:cxnSpMkLst>
            <pc:docMk/>
            <pc:sldMk cId="3121322363" sldId="289"/>
            <ac:cxnSpMk id="30" creationId="{00000000-0000-0000-0000-000000000000}"/>
          </ac:cxnSpMkLst>
        </pc:cxnChg>
        <pc:cxnChg chg="del">
          <ac:chgData name="彭 文博" userId="2ea6012a28624e6d" providerId="LiveId" clId="{EB2CC742-E358-49EA-A160-8C083A2F61F2}" dt="2021-12-26T06:44:44.263" v="51" actId="478"/>
          <ac:cxnSpMkLst>
            <pc:docMk/>
            <pc:sldMk cId="3121322363" sldId="289"/>
            <ac:cxnSpMk id="31" creationId="{00000000-0000-0000-0000-000000000000}"/>
          </ac:cxnSpMkLst>
        </pc:cxnChg>
      </pc:sldChg>
      <pc:sldChg chg="addSp delSp mod addAnim delAnim">
        <pc:chgData name="彭 文博" userId="2ea6012a28624e6d" providerId="LiveId" clId="{EB2CC742-E358-49EA-A160-8C083A2F61F2}" dt="2021-12-26T08:20:09.411" v="440" actId="21"/>
        <pc:sldMkLst>
          <pc:docMk/>
          <pc:sldMk cId="4062526864" sldId="298"/>
        </pc:sldMkLst>
        <pc:spChg chg="add del">
          <ac:chgData name="彭 文博" userId="2ea6012a28624e6d" providerId="LiveId" clId="{EB2CC742-E358-49EA-A160-8C083A2F61F2}" dt="2021-12-26T08:20:09.411" v="440" actId="21"/>
          <ac:spMkLst>
            <pc:docMk/>
            <pc:sldMk cId="4062526864" sldId="298"/>
            <ac:spMk id="37" creationId="{7C3293EA-BE52-4F42-B4C7-EA9F1FF5BE71}"/>
          </ac:spMkLst>
        </pc:spChg>
      </pc:sldChg>
      <pc:sldChg chg="addSp delSp modSp mod">
        <pc:chgData name="彭 文博" userId="2ea6012a28624e6d" providerId="LiveId" clId="{EB2CC742-E358-49EA-A160-8C083A2F61F2}" dt="2021-12-26T08:27:08.304" v="498" actId="20577"/>
        <pc:sldMkLst>
          <pc:docMk/>
          <pc:sldMk cId="2922891534" sldId="299"/>
        </pc:sldMkLst>
        <pc:spChg chg="add mod">
          <ac:chgData name="彭 文博" userId="2ea6012a28624e6d" providerId="LiveId" clId="{EB2CC742-E358-49EA-A160-8C083A2F61F2}" dt="2021-12-26T08:27:08.304" v="498" actId="20577"/>
          <ac:spMkLst>
            <pc:docMk/>
            <pc:sldMk cId="2922891534" sldId="299"/>
            <ac:spMk id="11" creationId="{7121CA86-3460-499A-9D26-C962C2A0CBFB}"/>
          </ac:spMkLst>
        </pc:spChg>
        <pc:spChg chg="mod">
          <ac:chgData name="彭 文博" userId="2ea6012a28624e6d" providerId="LiveId" clId="{EB2CC742-E358-49EA-A160-8C083A2F61F2}" dt="2021-12-26T08:14:05.306" v="354" actId="20577"/>
          <ac:spMkLst>
            <pc:docMk/>
            <pc:sldMk cId="2922891534" sldId="299"/>
            <ac:spMk id="36" creationId="{00000000-0000-0000-0000-000000000000}"/>
          </ac:spMkLst>
        </pc:spChg>
        <pc:picChg chg="del">
          <ac:chgData name="彭 文博" userId="2ea6012a28624e6d" providerId="LiveId" clId="{EB2CC742-E358-49EA-A160-8C083A2F61F2}" dt="2021-12-26T08:02:59.968" v="258" actId="478"/>
          <ac:picMkLst>
            <pc:docMk/>
            <pc:sldMk cId="2922891534" sldId="299"/>
            <ac:picMk id="2" creationId="{1B6096A5-2546-F448-ACB2-5688039A4ABA}"/>
          </ac:picMkLst>
        </pc:picChg>
        <pc:picChg chg="add del mod">
          <ac:chgData name="彭 文博" userId="2ea6012a28624e6d" providerId="LiveId" clId="{EB2CC742-E358-49EA-A160-8C083A2F61F2}" dt="2021-12-26T08:07:24.204" v="261" actId="478"/>
          <ac:picMkLst>
            <pc:docMk/>
            <pc:sldMk cId="2922891534" sldId="299"/>
            <ac:picMk id="3" creationId="{9B84A2B7-1989-4C0D-AA4C-FBD1BE612015}"/>
          </ac:picMkLst>
        </pc:picChg>
        <pc:picChg chg="add mod">
          <ac:chgData name="彭 文博" userId="2ea6012a28624e6d" providerId="LiveId" clId="{EB2CC742-E358-49EA-A160-8C083A2F61F2}" dt="2021-12-26T08:08:58.598" v="267" actId="1076"/>
          <ac:picMkLst>
            <pc:docMk/>
            <pc:sldMk cId="2922891534" sldId="299"/>
            <ac:picMk id="4" creationId="{25812176-652D-449C-8A01-2CCF1A5709E2}"/>
          </ac:picMkLst>
        </pc:picChg>
      </pc:sldChg>
      <pc:sldChg chg="del">
        <pc:chgData name="彭 文博" userId="2ea6012a28624e6d" providerId="LiveId" clId="{EB2CC742-E358-49EA-A160-8C083A2F61F2}" dt="2021-12-26T07:04:48.921" v="208" actId="47"/>
        <pc:sldMkLst>
          <pc:docMk/>
          <pc:sldMk cId="676378612" sldId="300"/>
        </pc:sldMkLst>
      </pc:sldChg>
      <pc:sldChg chg="addSp delSp modSp mod ord">
        <pc:chgData name="彭 文博" userId="2ea6012a28624e6d" providerId="LiveId" clId="{EB2CC742-E358-49EA-A160-8C083A2F61F2}" dt="2021-12-26T08:15:07.965" v="362" actId="1076"/>
        <pc:sldMkLst>
          <pc:docMk/>
          <pc:sldMk cId="962366093" sldId="300"/>
        </pc:sldMkLst>
        <pc:spChg chg="add mod">
          <ac:chgData name="彭 文博" userId="2ea6012a28624e6d" providerId="LiveId" clId="{EB2CC742-E358-49EA-A160-8C083A2F61F2}" dt="2021-12-26T08:13:51.659" v="348" actId="1076"/>
          <ac:spMkLst>
            <pc:docMk/>
            <pc:sldMk cId="962366093" sldId="300"/>
            <ac:spMk id="10" creationId="{C26525D3-1309-40F7-8A6E-EB6E6E25ED82}"/>
          </ac:spMkLst>
        </pc:spChg>
        <pc:spChg chg="mod">
          <ac:chgData name="彭 文博" userId="2ea6012a28624e6d" providerId="LiveId" clId="{EB2CC742-E358-49EA-A160-8C083A2F61F2}" dt="2021-12-26T08:13:47.802" v="347" actId="1076"/>
          <ac:spMkLst>
            <pc:docMk/>
            <pc:sldMk cId="962366093" sldId="300"/>
            <ac:spMk id="11" creationId="{7121CA86-3460-499A-9D26-C962C2A0CBFB}"/>
          </ac:spMkLst>
        </pc:spChg>
        <pc:spChg chg="mod">
          <ac:chgData name="彭 文博" userId="2ea6012a28624e6d" providerId="LiveId" clId="{EB2CC742-E358-49EA-A160-8C083A2F61F2}" dt="2021-12-26T08:11:52.433" v="283"/>
          <ac:spMkLst>
            <pc:docMk/>
            <pc:sldMk cId="962366093" sldId="300"/>
            <ac:spMk id="36" creationId="{00000000-0000-0000-0000-000000000000}"/>
          </ac:spMkLst>
        </pc:spChg>
        <pc:picChg chg="add mod">
          <ac:chgData name="彭 文博" userId="2ea6012a28624e6d" providerId="LiveId" clId="{EB2CC742-E358-49EA-A160-8C083A2F61F2}" dt="2021-12-26T08:15:04.627" v="361" actId="14100"/>
          <ac:picMkLst>
            <pc:docMk/>
            <pc:sldMk cId="962366093" sldId="300"/>
            <ac:picMk id="2" creationId="{5861450C-074A-4D88-A740-C4104F211BE8}"/>
          </ac:picMkLst>
        </pc:picChg>
        <pc:picChg chg="add mod">
          <ac:chgData name="彭 文博" userId="2ea6012a28624e6d" providerId="LiveId" clId="{EB2CC742-E358-49EA-A160-8C083A2F61F2}" dt="2021-12-26T08:13:58.703" v="350" actId="1076"/>
          <ac:picMkLst>
            <pc:docMk/>
            <pc:sldMk cId="962366093" sldId="300"/>
            <ac:picMk id="3" creationId="{69283470-DE42-4602-87B6-A4123789B8AB}"/>
          </ac:picMkLst>
        </pc:picChg>
        <pc:picChg chg="del">
          <ac:chgData name="彭 文博" userId="2ea6012a28624e6d" providerId="LiveId" clId="{EB2CC742-E358-49EA-A160-8C083A2F61F2}" dt="2021-12-26T08:11:54.448" v="284" actId="478"/>
          <ac:picMkLst>
            <pc:docMk/>
            <pc:sldMk cId="962366093" sldId="300"/>
            <ac:picMk id="4" creationId="{25812176-652D-449C-8A01-2CCF1A5709E2}"/>
          </ac:picMkLst>
        </pc:picChg>
        <pc:picChg chg="add mod">
          <ac:chgData name="彭 文博" userId="2ea6012a28624e6d" providerId="LiveId" clId="{EB2CC742-E358-49EA-A160-8C083A2F61F2}" dt="2021-12-26T08:15:07.965" v="362" actId="1076"/>
          <ac:picMkLst>
            <pc:docMk/>
            <pc:sldMk cId="962366093" sldId="300"/>
            <ac:picMk id="5" creationId="{7FD523F4-5C9F-4D2F-AD6E-66847206D6B4}"/>
          </ac:picMkLst>
        </pc:picChg>
      </pc:sldChg>
      <pc:sldChg chg="addSp delSp modSp mod modAnim">
        <pc:chgData name="彭 文博" userId="2ea6012a28624e6d" providerId="LiveId" clId="{EB2CC742-E358-49EA-A160-8C083A2F61F2}" dt="2021-12-26T08:21:37.575" v="492" actId="1076"/>
        <pc:sldMkLst>
          <pc:docMk/>
          <pc:sldMk cId="359669905" sldId="301"/>
        </pc:sldMkLst>
        <pc:spChg chg="del mod">
          <ac:chgData name="彭 文博" userId="2ea6012a28624e6d" providerId="LiveId" clId="{EB2CC742-E358-49EA-A160-8C083A2F61F2}" dt="2021-12-26T08:17:54.386" v="421"/>
          <ac:spMkLst>
            <pc:docMk/>
            <pc:sldMk cId="359669905" sldId="301"/>
            <ac:spMk id="11" creationId="{7121CA86-3460-499A-9D26-C962C2A0CBFB}"/>
          </ac:spMkLst>
        </pc:spChg>
        <pc:spChg chg="add mod">
          <ac:chgData name="彭 文博" userId="2ea6012a28624e6d" providerId="LiveId" clId="{EB2CC742-E358-49EA-A160-8C083A2F61F2}" dt="2021-12-26T08:21:37.575" v="492" actId="1076"/>
          <ac:spMkLst>
            <pc:docMk/>
            <pc:sldMk cId="359669905" sldId="301"/>
            <ac:spMk id="15" creationId="{954E0D0B-9EB6-4872-AC54-136CC0319E7E}"/>
          </ac:spMkLst>
        </pc:spChg>
        <pc:picChg chg="add del mod">
          <ac:chgData name="彭 文博" userId="2ea6012a28624e6d" providerId="LiveId" clId="{EB2CC742-E358-49EA-A160-8C083A2F61F2}" dt="2021-12-26T08:18:57.546" v="427" actId="478"/>
          <ac:picMkLst>
            <pc:docMk/>
            <pc:sldMk cId="359669905" sldId="301"/>
            <ac:picMk id="3" creationId="{2F2DB149-72FF-431E-8D56-6A226725033A}"/>
          </ac:picMkLst>
        </pc:picChg>
        <pc:picChg chg="del">
          <ac:chgData name="彭 文博" userId="2ea6012a28624e6d" providerId="LiveId" clId="{EB2CC742-E358-49EA-A160-8C083A2F61F2}" dt="2021-12-26T08:17:51.447" v="418" actId="478"/>
          <ac:picMkLst>
            <pc:docMk/>
            <pc:sldMk cId="359669905" sldId="301"/>
            <ac:picMk id="4" creationId="{25812176-652D-449C-8A01-2CCF1A5709E2}"/>
          </ac:picMkLst>
        </pc:picChg>
        <pc:picChg chg="add mod">
          <ac:chgData name="彭 文博" userId="2ea6012a28624e6d" providerId="LiveId" clId="{EB2CC742-E358-49EA-A160-8C083A2F61F2}" dt="2021-12-26T08:19:11.395" v="432" actId="14100"/>
          <ac:picMkLst>
            <pc:docMk/>
            <pc:sldMk cId="359669905" sldId="301"/>
            <ac:picMk id="6" creationId="{DBD40704-B582-4707-8CCB-1E251C326AC9}"/>
          </ac:picMkLst>
        </pc:picChg>
        <pc:picChg chg="add del mod">
          <ac:chgData name="彭 文博" userId="2ea6012a28624e6d" providerId="LiveId" clId="{EB2CC742-E358-49EA-A160-8C083A2F61F2}" dt="2021-12-26T08:19:59.110" v="438" actId="478"/>
          <ac:picMkLst>
            <pc:docMk/>
            <pc:sldMk cId="359669905" sldId="301"/>
            <ac:picMk id="9" creationId="{5839291A-A417-4BDE-9FB9-2E21B1D615C1}"/>
          </ac:picMkLst>
        </pc:picChg>
      </pc:sldChg>
      <pc:sldChg chg="addSp delSp modSp mod">
        <pc:chgData name="彭 文博" userId="2ea6012a28624e6d" providerId="LiveId" clId="{EB2CC742-E358-49EA-A160-8C083A2F61F2}" dt="2021-12-26T08:35:03.832" v="526" actId="478"/>
        <pc:sldMkLst>
          <pc:docMk/>
          <pc:sldMk cId="8086802" sldId="302"/>
        </pc:sldMkLst>
        <pc:spChg chg="add mod">
          <ac:chgData name="彭 文博" userId="2ea6012a28624e6d" providerId="LiveId" clId="{EB2CC742-E358-49EA-A160-8C083A2F61F2}" dt="2021-12-26T08:34:26.985" v="525" actId="20577"/>
          <ac:spMkLst>
            <pc:docMk/>
            <pc:sldMk cId="8086802" sldId="302"/>
            <ac:spMk id="10" creationId="{0DCA5907-D863-4E17-B524-82FE93A80559}"/>
          </ac:spMkLst>
        </pc:spChg>
        <pc:spChg chg="mod">
          <ac:chgData name="彭 文博" userId="2ea6012a28624e6d" providerId="LiveId" clId="{EB2CC742-E358-49EA-A160-8C083A2F61F2}" dt="2021-12-26T08:31:07.306" v="503"/>
          <ac:spMkLst>
            <pc:docMk/>
            <pc:sldMk cId="8086802" sldId="302"/>
            <ac:spMk id="36" creationId="{00000000-0000-0000-0000-000000000000}"/>
          </ac:spMkLst>
        </pc:spChg>
        <pc:picChg chg="del">
          <ac:chgData name="彭 文博" userId="2ea6012a28624e6d" providerId="LiveId" clId="{EB2CC742-E358-49EA-A160-8C083A2F61F2}" dt="2021-12-26T08:31:08.668" v="504" actId="478"/>
          <ac:picMkLst>
            <pc:docMk/>
            <pc:sldMk cId="8086802" sldId="302"/>
            <ac:picMk id="2" creationId="{1B6096A5-2546-F448-ACB2-5688039A4ABA}"/>
          </ac:picMkLst>
        </pc:picChg>
        <pc:picChg chg="add mod">
          <ac:chgData name="彭 文博" userId="2ea6012a28624e6d" providerId="LiveId" clId="{EB2CC742-E358-49EA-A160-8C083A2F61F2}" dt="2021-12-26T08:31:31.218" v="511" actId="1076"/>
          <ac:picMkLst>
            <pc:docMk/>
            <pc:sldMk cId="8086802" sldId="302"/>
            <ac:picMk id="3" creationId="{F2DAEE4F-D6A5-4EB6-B9DF-74633645240C}"/>
          </ac:picMkLst>
        </pc:picChg>
        <pc:picChg chg="del">
          <ac:chgData name="彭 文博" userId="2ea6012a28624e6d" providerId="LiveId" clId="{EB2CC742-E358-49EA-A160-8C083A2F61F2}" dt="2021-12-26T08:35:03.832" v="526" actId="478"/>
          <ac:picMkLst>
            <pc:docMk/>
            <pc:sldMk cId="8086802" sldId="302"/>
            <ac:picMk id="4" creationId="{2F63B5A6-B727-4651-9D55-B4470DFF5DD7}"/>
          </ac:picMkLst>
        </pc:picChg>
      </pc:sldChg>
      <pc:sldChg chg="addSp delSp modSp mod">
        <pc:chgData name="彭 文博" userId="2ea6012a28624e6d" providerId="LiveId" clId="{EB2CC742-E358-49EA-A160-8C083A2F61F2}" dt="2021-12-26T08:55:31.415" v="825" actId="1076"/>
        <pc:sldMkLst>
          <pc:docMk/>
          <pc:sldMk cId="2346433298" sldId="303"/>
        </pc:sldMkLst>
        <pc:spChg chg="mod">
          <ac:chgData name="彭 文博" userId="2ea6012a28624e6d" providerId="LiveId" clId="{EB2CC742-E358-49EA-A160-8C083A2F61F2}" dt="2021-12-26T08:43:42.028" v="591" actId="1076"/>
          <ac:spMkLst>
            <pc:docMk/>
            <pc:sldMk cId="2346433298" sldId="303"/>
            <ac:spMk id="10" creationId="{0DCA5907-D863-4E17-B524-82FE93A80559}"/>
          </ac:spMkLst>
        </pc:spChg>
        <pc:spChg chg="add del">
          <ac:chgData name="彭 文博" userId="2ea6012a28624e6d" providerId="LiveId" clId="{EB2CC742-E358-49EA-A160-8C083A2F61F2}" dt="2021-12-26T08:42:28.031" v="581"/>
          <ac:spMkLst>
            <pc:docMk/>
            <pc:sldMk cId="2346433298" sldId="303"/>
            <ac:spMk id="11" creationId="{DDD64EDF-4419-42FD-AB08-9DE41A10F3E0}"/>
          </ac:spMkLst>
        </pc:spChg>
        <pc:spChg chg="add mod">
          <ac:chgData name="彭 文博" userId="2ea6012a28624e6d" providerId="LiveId" clId="{EB2CC742-E358-49EA-A160-8C083A2F61F2}" dt="2021-12-26T08:55:31.415" v="825" actId="1076"/>
          <ac:spMkLst>
            <pc:docMk/>
            <pc:sldMk cId="2346433298" sldId="303"/>
            <ac:spMk id="16" creationId="{4FED2381-F514-4699-84C2-74C286C48D5F}"/>
          </ac:spMkLst>
        </pc:spChg>
        <pc:spChg chg="mod">
          <ac:chgData name="彭 文博" userId="2ea6012a28624e6d" providerId="LiveId" clId="{EB2CC742-E358-49EA-A160-8C083A2F61F2}" dt="2021-12-26T08:38:21.173" v="545"/>
          <ac:spMkLst>
            <pc:docMk/>
            <pc:sldMk cId="2346433298" sldId="303"/>
            <ac:spMk id="36" creationId="{00000000-0000-0000-0000-000000000000}"/>
          </ac:spMkLst>
        </pc:spChg>
        <pc:picChg chg="add del mod">
          <ac:chgData name="彭 文博" userId="2ea6012a28624e6d" providerId="LiveId" clId="{EB2CC742-E358-49EA-A160-8C083A2F61F2}" dt="2021-12-26T08:38:35.748" v="549" actId="478"/>
          <ac:picMkLst>
            <pc:docMk/>
            <pc:sldMk cId="2346433298" sldId="303"/>
            <ac:picMk id="2" creationId="{F8B4964D-AD52-4AA5-87BF-5A15FA162EEC}"/>
          </ac:picMkLst>
        </pc:picChg>
        <pc:picChg chg="del">
          <ac:chgData name="彭 文博" userId="2ea6012a28624e6d" providerId="LiveId" clId="{EB2CC742-E358-49EA-A160-8C083A2F61F2}" dt="2021-12-26T08:35:08.357" v="527" actId="478"/>
          <ac:picMkLst>
            <pc:docMk/>
            <pc:sldMk cId="2346433298" sldId="303"/>
            <ac:picMk id="3" creationId="{F2DAEE4F-D6A5-4EB6-B9DF-74633645240C}"/>
          </ac:picMkLst>
        </pc:picChg>
        <pc:picChg chg="add del mod">
          <ac:chgData name="彭 文博" userId="2ea6012a28624e6d" providerId="LiveId" clId="{EB2CC742-E358-49EA-A160-8C083A2F61F2}" dt="2021-12-26T08:40:29.745" v="569" actId="478"/>
          <ac:picMkLst>
            <pc:docMk/>
            <pc:sldMk cId="2346433298" sldId="303"/>
            <ac:picMk id="4" creationId="{BD4F71E8-EEC1-4924-A2CE-A1ED7154AD50}"/>
          </ac:picMkLst>
        </pc:picChg>
        <pc:picChg chg="add del mod">
          <ac:chgData name="彭 文博" userId="2ea6012a28624e6d" providerId="LiveId" clId="{EB2CC742-E358-49EA-A160-8C083A2F61F2}" dt="2021-12-26T08:40:29.352" v="568" actId="478"/>
          <ac:picMkLst>
            <pc:docMk/>
            <pc:sldMk cId="2346433298" sldId="303"/>
            <ac:picMk id="5" creationId="{2939B3F9-036F-4A65-886B-6CB8EF9C1AC9}"/>
          </ac:picMkLst>
        </pc:picChg>
        <pc:picChg chg="add del mod">
          <ac:chgData name="彭 文博" userId="2ea6012a28624e6d" providerId="LiveId" clId="{EB2CC742-E358-49EA-A160-8C083A2F61F2}" dt="2021-12-26T08:40:54.662" v="575" actId="478"/>
          <ac:picMkLst>
            <pc:docMk/>
            <pc:sldMk cId="2346433298" sldId="303"/>
            <ac:picMk id="6" creationId="{CF555538-6294-4880-BB8F-A7FD0E175E06}"/>
          </ac:picMkLst>
        </pc:picChg>
        <pc:picChg chg="add mod">
          <ac:chgData name="彭 文博" userId="2ea6012a28624e6d" providerId="LiveId" clId="{EB2CC742-E358-49EA-A160-8C083A2F61F2}" dt="2021-12-26T08:41:00.932" v="579" actId="1076"/>
          <ac:picMkLst>
            <pc:docMk/>
            <pc:sldMk cId="2346433298" sldId="303"/>
            <ac:picMk id="9" creationId="{E5853260-D3E8-4F80-BE61-DE0BE3F75E01}"/>
          </ac:picMkLst>
        </pc:picChg>
      </pc:sldChg>
      <pc:sldChg chg="addSp delSp modSp add mod">
        <pc:chgData name="彭 文博" userId="2ea6012a28624e6d" providerId="LiveId" clId="{EB2CC742-E358-49EA-A160-8C083A2F61F2}" dt="2021-12-26T08:48:37.990" v="666" actId="14100"/>
        <pc:sldMkLst>
          <pc:docMk/>
          <pc:sldMk cId="3980014745" sldId="304"/>
        </pc:sldMkLst>
        <pc:spChg chg="del mod">
          <ac:chgData name="彭 文博" userId="2ea6012a28624e6d" providerId="LiveId" clId="{EB2CC742-E358-49EA-A160-8C083A2F61F2}" dt="2021-12-26T08:45:43.082" v="604"/>
          <ac:spMkLst>
            <pc:docMk/>
            <pc:sldMk cId="3980014745" sldId="304"/>
            <ac:spMk id="10" creationId="{0DCA5907-D863-4E17-B524-82FE93A80559}"/>
          </ac:spMkLst>
        </pc:spChg>
        <pc:spChg chg="add mod">
          <ac:chgData name="彭 文博" userId="2ea6012a28624e6d" providerId="LiveId" clId="{EB2CC742-E358-49EA-A160-8C083A2F61F2}" dt="2021-12-26T08:47:52.356" v="652" actId="1076"/>
          <ac:spMkLst>
            <pc:docMk/>
            <pc:sldMk cId="3980014745" sldId="304"/>
            <ac:spMk id="11" creationId="{4908E6E2-6520-40C9-97AE-A51396589606}"/>
          </ac:spMkLst>
        </pc:spChg>
        <pc:spChg chg="mod">
          <ac:chgData name="彭 文博" userId="2ea6012a28624e6d" providerId="LiveId" clId="{EB2CC742-E358-49EA-A160-8C083A2F61F2}" dt="2021-12-26T08:48:37.990" v="666" actId="14100"/>
          <ac:spMkLst>
            <pc:docMk/>
            <pc:sldMk cId="3980014745" sldId="304"/>
            <ac:spMk id="36" creationId="{00000000-0000-0000-0000-000000000000}"/>
          </ac:spMkLst>
        </pc:spChg>
        <pc:picChg chg="add mod">
          <ac:chgData name="彭 文博" userId="2ea6012a28624e6d" providerId="LiveId" clId="{EB2CC742-E358-49EA-A160-8C083A2F61F2}" dt="2021-12-26T08:46:18.782" v="608" actId="1076"/>
          <ac:picMkLst>
            <pc:docMk/>
            <pc:sldMk cId="3980014745" sldId="304"/>
            <ac:picMk id="2" creationId="{80CF9119-148F-4C57-8942-5B759D1D7F33}"/>
          </ac:picMkLst>
        </pc:picChg>
        <pc:picChg chg="del">
          <ac:chgData name="彭 文博" userId="2ea6012a28624e6d" providerId="LiveId" clId="{EB2CC742-E358-49EA-A160-8C083A2F61F2}" dt="2021-12-26T08:45:41.141" v="601" actId="478"/>
          <ac:picMkLst>
            <pc:docMk/>
            <pc:sldMk cId="3980014745" sldId="304"/>
            <ac:picMk id="9" creationId="{E5853260-D3E8-4F80-BE61-DE0BE3F75E01}"/>
          </ac:picMkLst>
        </pc:picChg>
      </pc:sldChg>
      <pc:sldChg chg="addSp delSp modSp mod">
        <pc:chgData name="彭 文博" userId="2ea6012a28624e6d" providerId="LiveId" clId="{EB2CC742-E358-49EA-A160-8C083A2F61F2}" dt="2021-12-26T08:51:40.882" v="757"/>
        <pc:sldMkLst>
          <pc:docMk/>
          <pc:sldMk cId="2523122462" sldId="305"/>
        </pc:sldMkLst>
        <pc:spChg chg="mod">
          <ac:chgData name="彭 文博" userId="2ea6012a28624e6d" providerId="LiveId" clId="{EB2CC742-E358-49EA-A160-8C083A2F61F2}" dt="2021-12-26T08:51:40.882" v="757"/>
          <ac:spMkLst>
            <pc:docMk/>
            <pc:sldMk cId="2523122462" sldId="305"/>
            <ac:spMk id="11" creationId="{4908E6E2-6520-40C9-97AE-A51396589606}"/>
          </ac:spMkLst>
        </pc:spChg>
        <pc:spChg chg="mod">
          <ac:chgData name="彭 文博" userId="2ea6012a28624e6d" providerId="LiveId" clId="{EB2CC742-E358-49EA-A160-8C083A2F61F2}" dt="2021-12-26T08:49:03.584" v="678"/>
          <ac:spMkLst>
            <pc:docMk/>
            <pc:sldMk cId="2523122462" sldId="305"/>
            <ac:spMk id="36" creationId="{00000000-0000-0000-0000-000000000000}"/>
          </ac:spMkLst>
        </pc:spChg>
        <pc:picChg chg="del">
          <ac:chgData name="彭 文博" userId="2ea6012a28624e6d" providerId="LiveId" clId="{EB2CC742-E358-49EA-A160-8C083A2F61F2}" dt="2021-12-26T08:50:23.402" v="747" actId="478"/>
          <ac:picMkLst>
            <pc:docMk/>
            <pc:sldMk cId="2523122462" sldId="305"/>
            <ac:picMk id="2" creationId="{80CF9119-148F-4C57-8942-5B759D1D7F33}"/>
          </ac:picMkLst>
        </pc:picChg>
        <pc:picChg chg="add mod">
          <ac:chgData name="彭 文博" userId="2ea6012a28624e6d" providerId="LiveId" clId="{EB2CC742-E358-49EA-A160-8C083A2F61F2}" dt="2021-12-26T08:51:11.639" v="749" actId="1076"/>
          <ac:picMkLst>
            <pc:docMk/>
            <pc:sldMk cId="2523122462" sldId="305"/>
            <ac:picMk id="4" creationId="{E7147D44-DB4F-49A7-A11B-7D4BBD1BA899}"/>
          </ac:picMkLst>
        </pc:picChg>
        <pc:picChg chg="add mod">
          <ac:chgData name="彭 文博" userId="2ea6012a28624e6d" providerId="LiveId" clId="{EB2CC742-E358-49EA-A160-8C083A2F61F2}" dt="2021-12-26T08:51:31.587" v="752" actId="14100"/>
          <ac:picMkLst>
            <pc:docMk/>
            <pc:sldMk cId="2523122462" sldId="305"/>
            <ac:picMk id="6" creationId="{871771AA-2692-423B-B310-1F571B632FAE}"/>
          </ac:picMkLst>
        </pc:picChg>
      </pc:sldChg>
      <pc:sldChg chg="addSp delSp modSp mod">
        <pc:chgData name="彭 文博" userId="2ea6012a28624e6d" providerId="LiveId" clId="{EB2CC742-E358-49EA-A160-8C083A2F61F2}" dt="2021-12-26T11:27:46.210" v="897"/>
        <pc:sldMkLst>
          <pc:docMk/>
          <pc:sldMk cId="2273087887" sldId="306"/>
        </pc:sldMkLst>
        <pc:spChg chg="del mod">
          <ac:chgData name="彭 文博" userId="2ea6012a28624e6d" providerId="LiveId" clId="{EB2CC742-E358-49EA-A160-8C083A2F61F2}" dt="2021-12-26T08:52:01.465" v="765"/>
          <ac:spMkLst>
            <pc:docMk/>
            <pc:sldMk cId="2273087887" sldId="306"/>
            <ac:spMk id="11" creationId="{4908E6E2-6520-40C9-97AE-A51396589606}"/>
          </ac:spMkLst>
        </pc:spChg>
        <pc:spChg chg="add mod">
          <ac:chgData name="彭 文博" userId="2ea6012a28624e6d" providerId="LiveId" clId="{EB2CC742-E358-49EA-A160-8C083A2F61F2}" dt="2021-12-26T08:54:14.463" v="789" actId="1076"/>
          <ac:spMkLst>
            <pc:docMk/>
            <pc:sldMk cId="2273087887" sldId="306"/>
            <ac:spMk id="15" creationId="{280670D2-CF81-4EAF-A8CE-4DBDA49A9E97}"/>
          </ac:spMkLst>
        </pc:spChg>
        <pc:spChg chg="add mod">
          <ac:chgData name="彭 文博" userId="2ea6012a28624e6d" providerId="LiveId" clId="{EB2CC742-E358-49EA-A160-8C083A2F61F2}" dt="2021-12-26T08:54:44.420" v="804"/>
          <ac:spMkLst>
            <pc:docMk/>
            <pc:sldMk cId="2273087887" sldId="306"/>
            <ac:spMk id="16" creationId="{D51D78B4-E809-4521-866E-80CF0B4521B8}"/>
          </ac:spMkLst>
        </pc:spChg>
        <pc:spChg chg="add mod">
          <ac:chgData name="彭 文博" userId="2ea6012a28624e6d" providerId="LiveId" clId="{EB2CC742-E358-49EA-A160-8C083A2F61F2}" dt="2021-12-26T08:54:37.319" v="800"/>
          <ac:spMkLst>
            <pc:docMk/>
            <pc:sldMk cId="2273087887" sldId="306"/>
            <ac:spMk id="17" creationId="{59BD2771-3C8C-485F-BEF4-3762418B880F}"/>
          </ac:spMkLst>
        </pc:spChg>
        <pc:spChg chg="mod">
          <ac:chgData name="彭 文博" userId="2ea6012a28624e6d" providerId="LiveId" clId="{EB2CC742-E358-49EA-A160-8C083A2F61F2}" dt="2021-12-26T11:27:46.210" v="897"/>
          <ac:spMkLst>
            <pc:docMk/>
            <pc:sldMk cId="2273087887" sldId="306"/>
            <ac:spMk id="36" creationId="{00000000-0000-0000-0000-000000000000}"/>
          </ac:spMkLst>
        </pc:spChg>
        <pc:picChg chg="add mod modCrop">
          <ac:chgData name="彭 文博" userId="2ea6012a28624e6d" providerId="LiveId" clId="{EB2CC742-E358-49EA-A160-8C083A2F61F2}" dt="2021-12-26T08:54:26.431" v="794" actId="1076"/>
          <ac:picMkLst>
            <pc:docMk/>
            <pc:sldMk cId="2273087887" sldId="306"/>
            <ac:picMk id="2" creationId="{C12881C4-8D67-48D9-AA6B-C77B7B851F8D}"/>
          </ac:picMkLst>
        </pc:picChg>
        <pc:picChg chg="add mod">
          <ac:chgData name="彭 文博" userId="2ea6012a28624e6d" providerId="LiveId" clId="{EB2CC742-E358-49EA-A160-8C083A2F61F2}" dt="2021-12-26T08:53:44.877" v="780" actId="1076"/>
          <ac:picMkLst>
            <pc:docMk/>
            <pc:sldMk cId="2273087887" sldId="306"/>
            <ac:picMk id="3" creationId="{BCF399B2-97DA-471E-8449-6C7955AA8A9E}"/>
          </ac:picMkLst>
        </pc:picChg>
        <pc:picChg chg="del">
          <ac:chgData name="彭 文博" userId="2ea6012a28624e6d" providerId="LiveId" clId="{EB2CC742-E358-49EA-A160-8C083A2F61F2}" dt="2021-12-26T09:08:42.174" v="863"/>
          <ac:picMkLst>
            <pc:docMk/>
            <pc:sldMk cId="2273087887" sldId="306"/>
            <ac:picMk id="4" creationId="{7315F7E7-37DC-477E-BA49-068ECA1EAE16}"/>
          </ac:picMkLst>
        </pc:picChg>
        <pc:picChg chg="del">
          <ac:chgData name="彭 文博" userId="2ea6012a28624e6d" providerId="LiveId" clId="{EB2CC742-E358-49EA-A160-8C083A2F61F2}" dt="2021-12-26T08:51:58.968" v="761" actId="478"/>
          <ac:picMkLst>
            <pc:docMk/>
            <pc:sldMk cId="2273087887" sldId="306"/>
            <ac:picMk id="4" creationId="{E7147D44-DB4F-49A7-A11B-7D4BBD1BA899}"/>
          </ac:picMkLst>
        </pc:picChg>
        <pc:picChg chg="del">
          <ac:chgData name="彭 文博" userId="2ea6012a28624e6d" providerId="LiveId" clId="{EB2CC742-E358-49EA-A160-8C083A2F61F2}" dt="2021-12-26T08:51:59.283" v="762" actId="478"/>
          <ac:picMkLst>
            <pc:docMk/>
            <pc:sldMk cId="2273087887" sldId="306"/>
            <ac:picMk id="6" creationId="{871771AA-2692-423B-B310-1F571B632FAE}"/>
          </ac:picMkLst>
        </pc:picChg>
        <pc:picChg chg="add mod">
          <ac:chgData name="彭 文博" userId="2ea6012a28624e6d" providerId="LiveId" clId="{EB2CC742-E358-49EA-A160-8C083A2F61F2}" dt="2021-12-26T08:54:11.928" v="788" actId="1076"/>
          <ac:picMkLst>
            <pc:docMk/>
            <pc:sldMk cId="2273087887" sldId="306"/>
            <ac:picMk id="9" creationId="{CECF3C88-DC53-4157-8DCF-6ACFA4AA6427}"/>
          </ac:picMkLst>
        </pc:picChg>
      </pc:sldChg>
      <pc:sldChg chg="addSp delSp modSp add mod">
        <pc:chgData name="彭 文博" userId="2ea6012a28624e6d" providerId="LiveId" clId="{EB2CC742-E358-49EA-A160-8C083A2F61F2}" dt="2021-12-26T09:08:21.520" v="862" actId="1076"/>
        <pc:sldMkLst>
          <pc:docMk/>
          <pc:sldMk cId="987198234" sldId="307"/>
        </pc:sldMkLst>
        <pc:spChg chg="add mod">
          <ac:chgData name="彭 文博" userId="2ea6012a28624e6d" providerId="LiveId" clId="{EB2CC742-E358-49EA-A160-8C083A2F61F2}" dt="2021-12-26T09:08:21.520" v="862" actId="1076"/>
          <ac:spMkLst>
            <pc:docMk/>
            <pc:sldMk cId="987198234" sldId="307"/>
            <ac:spMk id="11" creationId="{88D0EDFA-AECB-4BA7-B226-DDD6528BBA30}"/>
          </ac:spMkLst>
        </pc:spChg>
        <pc:spChg chg="mod">
          <ac:chgData name="彭 文博" userId="2ea6012a28624e6d" providerId="LiveId" clId="{EB2CC742-E358-49EA-A160-8C083A2F61F2}" dt="2021-12-26T09:07:46.903" v="849"/>
          <ac:spMkLst>
            <pc:docMk/>
            <pc:sldMk cId="987198234" sldId="307"/>
            <ac:spMk id="36" creationId="{00000000-0000-0000-0000-000000000000}"/>
          </ac:spMkLst>
        </pc:spChg>
        <pc:picChg chg="del">
          <ac:chgData name="彭 文博" userId="2ea6012a28624e6d" providerId="LiveId" clId="{EB2CC742-E358-49EA-A160-8C083A2F61F2}" dt="2021-12-26T09:07:17.251" v="828" actId="478"/>
          <ac:picMkLst>
            <pc:docMk/>
            <pc:sldMk cId="987198234" sldId="307"/>
            <ac:picMk id="2" creationId="{1B6096A5-2546-F448-ACB2-5688039A4ABA}"/>
          </ac:picMkLst>
        </pc:picChg>
        <pc:picChg chg="add">
          <ac:chgData name="彭 文博" userId="2ea6012a28624e6d" providerId="LiveId" clId="{EB2CC742-E358-49EA-A160-8C083A2F61F2}" dt="2021-12-26T09:07:32.953" v="829" actId="22"/>
          <ac:picMkLst>
            <pc:docMk/>
            <pc:sldMk cId="987198234" sldId="307"/>
            <ac:picMk id="4" creationId="{B17489F6-0A02-4153-AFE7-BD3E8584DA0B}"/>
          </ac:picMkLst>
        </pc:picChg>
      </pc:sldChg>
    </pc:docChg>
  </pc:docChgLst>
  <pc:docChgLst>
    <pc:chgData name="0x48 Swung" userId="c75a445c88b43d54" providerId="LiveId" clId="{7B261DA0-9028-D94D-BA8B-3BA123484187}"/>
    <pc:docChg chg="undo custSel addSld delSld modSld">
      <pc:chgData name="0x48 Swung" userId="c75a445c88b43d54" providerId="LiveId" clId="{7B261DA0-9028-D94D-BA8B-3BA123484187}" dt="2021-12-26T13:47:53.515" v="1249" actId="1076"/>
      <pc:docMkLst>
        <pc:docMk/>
      </pc:docMkLst>
      <pc:sldChg chg="modSp mod">
        <pc:chgData name="0x48 Swung" userId="c75a445c88b43d54" providerId="LiveId" clId="{7B261DA0-9028-D94D-BA8B-3BA123484187}" dt="2021-12-26T08:51:37.810" v="3" actId="20577"/>
        <pc:sldMkLst>
          <pc:docMk/>
          <pc:sldMk cId="0" sldId="259"/>
        </pc:sldMkLst>
        <pc:spChg chg="mod">
          <ac:chgData name="0x48 Swung" userId="c75a445c88b43d54" providerId="LiveId" clId="{7B261DA0-9028-D94D-BA8B-3BA123484187}" dt="2021-12-26T08:51:37.810" v="3" actId="20577"/>
          <ac:spMkLst>
            <pc:docMk/>
            <pc:sldMk cId="0" sldId="259"/>
            <ac:spMk id="29" creationId="{00000000-0000-0000-0000-000000000000}"/>
          </ac:spMkLst>
        </pc:spChg>
      </pc:sldChg>
      <pc:sldChg chg="addSp delSp modSp add mod modAnim">
        <pc:chgData name="0x48 Swung" userId="c75a445c88b43d54" providerId="LiveId" clId="{7B261DA0-9028-D94D-BA8B-3BA123484187}" dt="2021-12-26T13:31:34.584" v="960"/>
        <pc:sldMkLst>
          <pc:docMk/>
          <pc:sldMk cId="1740501766" sldId="308"/>
        </pc:sldMkLst>
        <pc:spChg chg="add del">
          <ac:chgData name="0x48 Swung" userId="c75a445c88b43d54" providerId="LiveId" clId="{7B261DA0-9028-D94D-BA8B-3BA123484187}" dt="2021-12-26T11:50:58.776" v="29" actId="478"/>
          <ac:spMkLst>
            <pc:docMk/>
            <pc:sldMk cId="1740501766" sldId="308"/>
            <ac:spMk id="15" creationId="{280670D2-CF81-4EAF-A8CE-4DBDA49A9E97}"/>
          </ac:spMkLst>
        </pc:spChg>
        <pc:spChg chg="add del mod">
          <ac:chgData name="0x48 Swung" userId="c75a445c88b43d54" providerId="LiveId" clId="{7B261DA0-9028-D94D-BA8B-3BA123484187}" dt="2021-12-26T11:50:56.632" v="28" actId="478"/>
          <ac:spMkLst>
            <pc:docMk/>
            <pc:sldMk cId="1740501766" sldId="308"/>
            <ac:spMk id="16" creationId="{D51D78B4-E809-4521-866E-80CF0B4521B8}"/>
          </ac:spMkLst>
        </pc:spChg>
        <pc:spChg chg="add del">
          <ac:chgData name="0x48 Swung" userId="c75a445c88b43d54" providerId="LiveId" clId="{7B261DA0-9028-D94D-BA8B-3BA123484187}" dt="2021-12-26T11:50:53.595" v="26" actId="478"/>
          <ac:spMkLst>
            <pc:docMk/>
            <pc:sldMk cId="1740501766" sldId="308"/>
            <ac:spMk id="17" creationId="{59BD2771-3C8C-485F-BEF4-3762418B880F}"/>
          </ac:spMkLst>
        </pc:spChg>
        <pc:spChg chg="add del mod">
          <ac:chgData name="0x48 Swung" userId="c75a445c88b43d54" providerId="LiveId" clId="{7B261DA0-9028-D94D-BA8B-3BA123484187}" dt="2021-12-26T13:27:07.423" v="948" actId="20577"/>
          <ac:spMkLst>
            <pc:docMk/>
            <pc:sldMk cId="1740501766" sldId="308"/>
            <ac:spMk id="36" creationId="{00000000-0000-0000-0000-000000000000}"/>
          </ac:spMkLst>
        </pc:spChg>
        <pc:picChg chg="del">
          <ac:chgData name="0x48 Swung" userId="c75a445c88b43d54" providerId="LiveId" clId="{7B261DA0-9028-D94D-BA8B-3BA123484187}" dt="2021-12-26T11:50:36.636" v="8" actId="478"/>
          <ac:picMkLst>
            <pc:docMk/>
            <pc:sldMk cId="1740501766" sldId="308"/>
            <ac:picMk id="2" creationId="{C12881C4-8D67-48D9-AA6B-C77B7B851F8D}"/>
          </ac:picMkLst>
        </pc:picChg>
        <pc:picChg chg="del">
          <ac:chgData name="0x48 Swung" userId="c75a445c88b43d54" providerId="LiveId" clId="{7B261DA0-9028-D94D-BA8B-3BA123484187}" dt="2021-12-26T11:50:37.316" v="9" actId="478"/>
          <ac:picMkLst>
            <pc:docMk/>
            <pc:sldMk cId="1740501766" sldId="308"/>
            <ac:picMk id="3" creationId="{BCF399B2-97DA-471E-8449-6C7955AA8A9E}"/>
          </ac:picMkLst>
        </pc:picChg>
        <pc:picChg chg="add mod">
          <ac:chgData name="0x48 Swung" userId="c75a445c88b43d54" providerId="LiveId" clId="{7B261DA0-9028-D94D-BA8B-3BA123484187}" dt="2021-12-26T13:29:53.728" v="950" actId="14100"/>
          <ac:picMkLst>
            <pc:docMk/>
            <pc:sldMk cId="1740501766" sldId="308"/>
            <ac:picMk id="4" creationId="{8AD494B4-8D02-D04E-AE97-9CD72A0DD60E}"/>
          </ac:picMkLst>
        </pc:picChg>
        <pc:picChg chg="add mod">
          <ac:chgData name="0x48 Swung" userId="c75a445c88b43d54" providerId="LiveId" clId="{7B261DA0-9028-D94D-BA8B-3BA123484187}" dt="2021-12-26T13:30:29.459" v="953" actId="1076"/>
          <ac:picMkLst>
            <pc:docMk/>
            <pc:sldMk cId="1740501766" sldId="308"/>
            <ac:picMk id="5" creationId="{A4480CEA-D2EB-7740-AA0C-2D53BBCBE081}"/>
          </ac:picMkLst>
        </pc:picChg>
        <pc:picChg chg="add mod">
          <ac:chgData name="0x48 Swung" userId="c75a445c88b43d54" providerId="LiveId" clId="{7B261DA0-9028-D94D-BA8B-3BA123484187}" dt="2021-12-26T13:30:50.232" v="956" actId="1076"/>
          <ac:picMkLst>
            <pc:docMk/>
            <pc:sldMk cId="1740501766" sldId="308"/>
            <ac:picMk id="6" creationId="{5C25FD0D-C4FA-BA48-84EC-507AAD1C9E04}"/>
          </ac:picMkLst>
        </pc:picChg>
        <pc:picChg chg="del">
          <ac:chgData name="0x48 Swung" userId="c75a445c88b43d54" providerId="LiveId" clId="{7B261DA0-9028-D94D-BA8B-3BA123484187}" dt="2021-12-26T11:50:37.936" v="10" actId="478"/>
          <ac:picMkLst>
            <pc:docMk/>
            <pc:sldMk cId="1740501766" sldId="308"/>
            <ac:picMk id="9" creationId="{CECF3C88-DC53-4157-8DCF-6ACFA4AA6427}"/>
          </ac:picMkLst>
        </pc:picChg>
        <pc:picChg chg="add mod">
          <ac:chgData name="0x48 Swung" userId="c75a445c88b43d54" providerId="LiveId" clId="{7B261DA0-9028-D94D-BA8B-3BA123484187}" dt="2021-12-26T13:31:33.516" v="959" actId="1076"/>
          <ac:picMkLst>
            <pc:docMk/>
            <pc:sldMk cId="1740501766" sldId="308"/>
            <ac:picMk id="10" creationId="{2D02774D-9A80-884F-8D9A-3519CB648B35}"/>
          </ac:picMkLst>
        </pc:picChg>
      </pc:sldChg>
      <pc:sldChg chg="new del">
        <pc:chgData name="0x48 Swung" userId="c75a445c88b43d54" providerId="LiveId" clId="{7B261DA0-9028-D94D-BA8B-3BA123484187}" dt="2021-12-26T11:50:27.956" v="5" actId="680"/>
        <pc:sldMkLst>
          <pc:docMk/>
          <pc:sldMk cId="2305415874" sldId="308"/>
        </pc:sldMkLst>
      </pc:sldChg>
      <pc:sldChg chg="addSp delSp modSp add mod">
        <pc:chgData name="0x48 Swung" userId="c75a445c88b43d54" providerId="LiveId" clId="{7B261DA0-9028-D94D-BA8B-3BA123484187}" dt="2021-12-26T12:42:30.594" v="915" actId="1076"/>
        <pc:sldMkLst>
          <pc:docMk/>
          <pc:sldMk cId="4025605918" sldId="309"/>
        </pc:sldMkLst>
        <pc:spChg chg="add del mod">
          <ac:chgData name="0x48 Swung" userId="c75a445c88b43d54" providerId="LiveId" clId="{7B261DA0-9028-D94D-BA8B-3BA123484187}" dt="2021-12-26T12:18:51.567" v="472" actId="478"/>
          <ac:spMkLst>
            <pc:docMk/>
            <pc:sldMk cId="4025605918" sldId="309"/>
            <ac:spMk id="3" creationId="{ED8AE0B2-F5DF-2E42-85D9-F9E88F7A4BA8}"/>
          </ac:spMkLst>
        </pc:spChg>
        <pc:spChg chg="mod">
          <ac:chgData name="0x48 Swung" userId="c75a445c88b43d54" providerId="LiveId" clId="{7B261DA0-9028-D94D-BA8B-3BA123484187}" dt="2021-12-26T11:51:24.849" v="51" actId="20577"/>
          <ac:spMkLst>
            <pc:docMk/>
            <pc:sldMk cId="4025605918" sldId="309"/>
            <ac:spMk id="6" creationId="{00000000-0000-0000-0000-000000000000}"/>
          </ac:spMkLst>
        </pc:spChg>
        <pc:spChg chg="add del mod">
          <ac:chgData name="0x48 Swung" userId="c75a445c88b43d54" providerId="LiveId" clId="{7B261DA0-9028-D94D-BA8B-3BA123484187}" dt="2021-12-26T12:18:51.567" v="472" actId="478"/>
          <ac:spMkLst>
            <pc:docMk/>
            <pc:sldMk cId="4025605918" sldId="309"/>
            <ac:spMk id="9" creationId="{314E5AD6-D61C-7F4A-A40A-1C8B7E3C2221}"/>
          </ac:spMkLst>
        </pc:spChg>
        <pc:spChg chg="add del mod">
          <ac:chgData name="0x48 Swung" userId="c75a445c88b43d54" providerId="LiveId" clId="{7B261DA0-9028-D94D-BA8B-3BA123484187}" dt="2021-12-26T12:18:51.567" v="472" actId="478"/>
          <ac:spMkLst>
            <pc:docMk/>
            <pc:sldMk cId="4025605918" sldId="309"/>
            <ac:spMk id="10" creationId="{A9831AF6-7DD1-D847-8A9A-3B6E30AA1EB4}"/>
          </ac:spMkLst>
        </pc:spChg>
        <pc:spChg chg="del">
          <ac:chgData name="0x48 Swung" userId="c75a445c88b43d54" providerId="LiveId" clId="{7B261DA0-9028-D94D-BA8B-3BA123484187}" dt="2021-12-26T11:53:24.046" v="66" actId="478"/>
          <ac:spMkLst>
            <pc:docMk/>
            <pc:sldMk cId="4025605918" sldId="309"/>
            <ac:spMk id="11" creationId="{9EE7F3B8-277B-498A-A17E-91217DA91845}"/>
          </ac:spMkLst>
        </pc:spChg>
        <pc:spChg chg="del">
          <ac:chgData name="0x48 Swung" userId="c75a445c88b43d54" providerId="LiveId" clId="{7B261DA0-9028-D94D-BA8B-3BA123484187}" dt="2021-12-26T11:53:21.992" v="65" actId="478"/>
          <ac:spMkLst>
            <pc:docMk/>
            <pc:sldMk cId="4025605918" sldId="309"/>
            <ac:spMk id="12" creationId="{8FEDF930-F328-42AE-BB68-AE360ABC3D56}"/>
          </ac:spMkLst>
        </pc:spChg>
        <pc:spChg chg="add mod">
          <ac:chgData name="0x48 Swung" userId="c75a445c88b43d54" providerId="LiveId" clId="{7B261DA0-9028-D94D-BA8B-3BA123484187}" dt="2021-12-26T12:34:07.410" v="762" actId="1076"/>
          <ac:spMkLst>
            <pc:docMk/>
            <pc:sldMk cId="4025605918" sldId="309"/>
            <ac:spMk id="13" creationId="{2813251E-E8F1-BD48-B482-97ECFF3BF9B2}"/>
          </ac:spMkLst>
        </pc:spChg>
        <pc:spChg chg="add mod">
          <ac:chgData name="0x48 Swung" userId="c75a445c88b43d54" providerId="LiveId" clId="{7B261DA0-9028-D94D-BA8B-3BA123484187}" dt="2021-12-26T12:24:04.342" v="634" actId="1076"/>
          <ac:spMkLst>
            <pc:docMk/>
            <pc:sldMk cId="4025605918" sldId="309"/>
            <ac:spMk id="14" creationId="{814EF4B3-1C9A-2941-984E-7160FB37CDDA}"/>
          </ac:spMkLst>
        </pc:spChg>
        <pc:spChg chg="add del mod">
          <ac:chgData name="0x48 Swung" userId="c75a445c88b43d54" providerId="LiveId" clId="{7B261DA0-9028-D94D-BA8B-3BA123484187}" dt="2021-12-26T12:18:19.501" v="465" actId="478"/>
          <ac:spMkLst>
            <pc:docMk/>
            <pc:sldMk cId="4025605918" sldId="309"/>
            <ac:spMk id="34" creationId="{33768C0B-9542-E740-BDFE-1560B4124A8B}"/>
          </ac:spMkLst>
        </pc:spChg>
        <pc:spChg chg="add del mod">
          <ac:chgData name="0x48 Swung" userId="c75a445c88b43d54" providerId="LiveId" clId="{7B261DA0-9028-D94D-BA8B-3BA123484187}" dt="2021-12-26T12:18:51.567" v="472" actId="478"/>
          <ac:spMkLst>
            <pc:docMk/>
            <pc:sldMk cId="4025605918" sldId="309"/>
            <ac:spMk id="40" creationId="{29717D05-B4B4-D242-A761-F91FAC8AF8A6}"/>
          </ac:spMkLst>
        </pc:spChg>
        <pc:spChg chg="add del mod">
          <ac:chgData name="0x48 Swung" userId="c75a445c88b43d54" providerId="LiveId" clId="{7B261DA0-9028-D94D-BA8B-3BA123484187}" dt="2021-12-26T12:18:51.567" v="472" actId="478"/>
          <ac:spMkLst>
            <pc:docMk/>
            <pc:sldMk cId="4025605918" sldId="309"/>
            <ac:spMk id="41" creationId="{478DB8AF-F69A-9348-B073-90DC14F1DC63}"/>
          </ac:spMkLst>
        </pc:spChg>
        <pc:spChg chg="add del mod">
          <ac:chgData name="0x48 Swung" userId="c75a445c88b43d54" providerId="LiveId" clId="{7B261DA0-9028-D94D-BA8B-3BA123484187}" dt="2021-12-26T12:18:51.567" v="472" actId="478"/>
          <ac:spMkLst>
            <pc:docMk/>
            <pc:sldMk cId="4025605918" sldId="309"/>
            <ac:spMk id="42" creationId="{F693EE30-313C-0548-8590-4142C52A3D1A}"/>
          </ac:spMkLst>
        </pc:spChg>
        <pc:spChg chg="add del mod">
          <ac:chgData name="0x48 Swung" userId="c75a445c88b43d54" providerId="LiveId" clId="{7B261DA0-9028-D94D-BA8B-3BA123484187}" dt="2021-12-26T12:18:51.567" v="472" actId="478"/>
          <ac:spMkLst>
            <pc:docMk/>
            <pc:sldMk cId="4025605918" sldId="309"/>
            <ac:spMk id="43" creationId="{FDB65889-30CD-DC4F-A387-E5A73D810D88}"/>
          </ac:spMkLst>
        </pc:spChg>
        <pc:spChg chg="add del mod">
          <ac:chgData name="0x48 Swung" userId="c75a445c88b43d54" providerId="LiveId" clId="{7B261DA0-9028-D94D-BA8B-3BA123484187}" dt="2021-12-26T12:18:51.567" v="472" actId="478"/>
          <ac:spMkLst>
            <pc:docMk/>
            <pc:sldMk cId="4025605918" sldId="309"/>
            <ac:spMk id="44" creationId="{B3F0DD9C-CB96-5A40-AECF-648D07D99FD4}"/>
          </ac:spMkLst>
        </pc:spChg>
        <pc:spChg chg="add del mod">
          <ac:chgData name="0x48 Swung" userId="c75a445c88b43d54" providerId="LiveId" clId="{7B261DA0-9028-D94D-BA8B-3BA123484187}" dt="2021-12-26T12:18:51.567" v="472" actId="478"/>
          <ac:spMkLst>
            <pc:docMk/>
            <pc:sldMk cId="4025605918" sldId="309"/>
            <ac:spMk id="45" creationId="{170B9B05-4A91-0F44-BF89-39F20D72C1B2}"/>
          </ac:spMkLst>
        </pc:spChg>
        <pc:spChg chg="add del mod">
          <ac:chgData name="0x48 Swung" userId="c75a445c88b43d54" providerId="LiveId" clId="{7B261DA0-9028-D94D-BA8B-3BA123484187}" dt="2021-12-26T12:18:51.567" v="472" actId="478"/>
          <ac:spMkLst>
            <pc:docMk/>
            <pc:sldMk cId="4025605918" sldId="309"/>
            <ac:spMk id="46" creationId="{73D9A0E9-CFEC-644B-8C70-F957FADBFF35}"/>
          </ac:spMkLst>
        </pc:spChg>
        <pc:spChg chg="add mod">
          <ac:chgData name="0x48 Swung" userId="c75a445c88b43d54" providerId="LiveId" clId="{7B261DA0-9028-D94D-BA8B-3BA123484187}" dt="2021-12-26T12:24:04.342" v="634" actId="1076"/>
          <ac:spMkLst>
            <pc:docMk/>
            <pc:sldMk cId="4025605918" sldId="309"/>
            <ac:spMk id="47" creationId="{442BCBCD-1BDB-3B42-98DD-EE624DBFD461}"/>
          </ac:spMkLst>
        </pc:spChg>
        <pc:spChg chg="add mod">
          <ac:chgData name="0x48 Swung" userId="c75a445c88b43d54" providerId="LiveId" clId="{7B261DA0-9028-D94D-BA8B-3BA123484187}" dt="2021-12-26T12:39:31.142" v="847" actId="1076"/>
          <ac:spMkLst>
            <pc:docMk/>
            <pc:sldMk cId="4025605918" sldId="309"/>
            <ac:spMk id="48" creationId="{14CCC351-7400-7E43-85B2-F63D037522B4}"/>
          </ac:spMkLst>
        </pc:spChg>
        <pc:spChg chg="add mod">
          <ac:chgData name="0x48 Swung" userId="c75a445c88b43d54" providerId="LiveId" clId="{7B261DA0-9028-D94D-BA8B-3BA123484187}" dt="2021-12-26T12:36:58.923" v="817" actId="1076"/>
          <ac:spMkLst>
            <pc:docMk/>
            <pc:sldMk cId="4025605918" sldId="309"/>
            <ac:spMk id="49" creationId="{EA606F95-BCA5-B24E-BCF8-C34BFA4FF533}"/>
          </ac:spMkLst>
        </pc:spChg>
        <pc:spChg chg="add mod">
          <ac:chgData name="0x48 Swung" userId="c75a445c88b43d54" providerId="LiveId" clId="{7B261DA0-9028-D94D-BA8B-3BA123484187}" dt="2021-12-26T12:24:04.342" v="634" actId="1076"/>
          <ac:spMkLst>
            <pc:docMk/>
            <pc:sldMk cId="4025605918" sldId="309"/>
            <ac:spMk id="50" creationId="{9B7FB17E-66B3-0149-ABC7-85B49D0A8F00}"/>
          </ac:spMkLst>
        </pc:spChg>
        <pc:spChg chg="add mod">
          <ac:chgData name="0x48 Swung" userId="c75a445c88b43d54" providerId="LiveId" clId="{7B261DA0-9028-D94D-BA8B-3BA123484187}" dt="2021-12-26T12:24:04.342" v="634" actId="1076"/>
          <ac:spMkLst>
            <pc:docMk/>
            <pc:sldMk cId="4025605918" sldId="309"/>
            <ac:spMk id="51" creationId="{85D7A7B4-8DE8-C442-B067-4345B012630B}"/>
          </ac:spMkLst>
        </pc:spChg>
        <pc:spChg chg="add del mod">
          <ac:chgData name="0x48 Swung" userId="c75a445c88b43d54" providerId="LiveId" clId="{7B261DA0-9028-D94D-BA8B-3BA123484187}" dt="2021-12-26T12:22:34.910" v="572"/>
          <ac:spMkLst>
            <pc:docMk/>
            <pc:sldMk cId="4025605918" sldId="309"/>
            <ac:spMk id="52" creationId="{105BDFD4-D102-854A-8AB8-6D4AE9FB2369}"/>
          </ac:spMkLst>
        </pc:spChg>
        <pc:spChg chg="add mod">
          <ac:chgData name="0x48 Swung" userId="c75a445c88b43d54" providerId="LiveId" clId="{7B261DA0-9028-D94D-BA8B-3BA123484187}" dt="2021-12-26T12:24:09.030" v="635" actId="1076"/>
          <ac:spMkLst>
            <pc:docMk/>
            <pc:sldMk cId="4025605918" sldId="309"/>
            <ac:spMk id="53" creationId="{C52AA5EB-7F72-8642-971A-2A2D67B080ED}"/>
          </ac:spMkLst>
        </pc:spChg>
        <pc:spChg chg="add mod">
          <ac:chgData name="0x48 Swung" userId="c75a445c88b43d54" providerId="LiveId" clId="{7B261DA0-9028-D94D-BA8B-3BA123484187}" dt="2021-12-26T12:31:39.633" v="736" actId="122"/>
          <ac:spMkLst>
            <pc:docMk/>
            <pc:sldMk cId="4025605918" sldId="309"/>
            <ac:spMk id="54" creationId="{1003B65A-BB70-6F4B-9AC5-AB831DBE6084}"/>
          </ac:spMkLst>
        </pc:spChg>
        <pc:spChg chg="add mod">
          <ac:chgData name="0x48 Swung" userId="c75a445c88b43d54" providerId="LiveId" clId="{7B261DA0-9028-D94D-BA8B-3BA123484187}" dt="2021-12-26T12:30:04.439" v="721" actId="122"/>
          <ac:spMkLst>
            <pc:docMk/>
            <pc:sldMk cId="4025605918" sldId="309"/>
            <ac:spMk id="55" creationId="{AAD5EBAF-643F-A646-9349-43BDB7EDF233}"/>
          </ac:spMkLst>
        </pc:spChg>
        <pc:spChg chg="add mod">
          <ac:chgData name="0x48 Swung" userId="c75a445c88b43d54" providerId="LiveId" clId="{7B261DA0-9028-D94D-BA8B-3BA123484187}" dt="2021-12-26T12:31:37.557" v="735" actId="122"/>
          <ac:spMkLst>
            <pc:docMk/>
            <pc:sldMk cId="4025605918" sldId="309"/>
            <ac:spMk id="56" creationId="{1AF67A69-F3DE-544A-9648-07E1E367F063}"/>
          </ac:spMkLst>
        </pc:spChg>
        <pc:spChg chg="add del">
          <ac:chgData name="0x48 Swung" userId="c75a445c88b43d54" providerId="LiveId" clId="{7B261DA0-9028-D94D-BA8B-3BA123484187}" dt="2021-12-26T12:25:39.527" v="653" actId="11529"/>
          <ac:spMkLst>
            <pc:docMk/>
            <pc:sldMk cId="4025605918" sldId="309"/>
            <ac:spMk id="59" creationId="{772C9103-3CD4-D44E-91B8-DC2AEBF20D56}"/>
          </ac:spMkLst>
        </pc:spChg>
        <pc:spChg chg="add del">
          <ac:chgData name="0x48 Swung" userId="c75a445c88b43d54" providerId="LiveId" clId="{7B261DA0-9028-D94D-BA8B-3BA123484187}" dt="2021-12-26T12:25:53.942" v="655" actId="11529"/>
          <ac:spMkLst>
            <pc:docMk/>
            <pc:sldMk cId="4025605918" sldId="309"/>
            <ac:spMk id="60" creationId="{B4DFFFA5-4C9E-A04A-B320-FA711E655A34}"/>
          </ac:spMkLst>
        </pc:spChg>
        <pc:spChg chg="add del">
          <ac:chgData name="0x48 Swung" userId="c75a445c88b43d54" providerId="LiveId" clId="{7B261DA0-9028-D94D-BA8B-3BA123484187}" dt="2021-12-26T12:26:08.980" v="657" actId="478"/>
          <ac:spMkLst>
            <pc:docMk/>
            <pc:sldMk cId="4025605918" sldId="309"/>
            <ac:spMk id="61" creationId="{972B8E9D-4FDC-884A-A21E-C3D872BA368A}"/>
          </ac:spMkLst>
        </pc:spChg>
        <pc:spChg chg="add del">
          <ac:chgData name="0x48 Swung" userId="c75a445c88b43d54" providerId="LiveId" clId="{7B261DA0-9028-D94D-BA8B-3BA123484187}" dt="2021-12-26T12:26:21.023" v="659" actId="11529"/>
          <ac:spMkLst>
            <pc:docMk/>
            <pc:sldMk cId="4025605918" sldId="309"/>
            <ac:spMk id="62" creationId="{85754343-BC5B-7642-B5D6-BFEC959C3476}"/>
          </ac:spMkLst>
        </pc:spChg>
        <pc:spChg chg="add del mod">
          <ac:chgData name="0x48 Swung" userId="c75a445c88b43d54" providerId="LiveId" clId="{7B261DA0-9028-D94D-BA8B-3BA123484187}" dt="2021-12-26T12:26:45.124" v="664" actId="478"/>
          <ac:spMkLst>
            <pc:docMk/>
            <pc:sldMk cId="4025605918" sldId="309"/>
            <ac:spMk id="63" creationId="{03B380C5-C78A-064E-BCDF-02BD99EB4F27}"/>
          </ac:spMkLst>
        </pc:spChg>
        <pc:spChg chg="add del mod">
          <ac:chgData name="0x48 Swung" userId="c75a445c88b43d54" providerId="LiveId" clId="{7B261DA0-9028-D94D-BA8B-3BA123484187}" dt="2021-12-26T12:27:42.521" v="677" actId="478"/>
          <ac:spMkLst>
            <pc:docMk/>
            <pc:sldMk cId="4025605918" sldId="309"/>
            <ac:spMk id="64" creationId="{E0A1793A-C55F-4941-8977-5CE94B43E852}"/>
          </ac:spMkLst>
        </pc:spChg>
        <pc:spChg chg="add mod">
          <ac:chgData name="0x48 Swung" userId="c75a445c88b43d54" providerId="LiveId" clId="{7B261DA0-9028-D94D-BA8B-3BA123484187}" dt="2021-12-26T12:30:10.953" v="722" actId="1076"/>
          <ac:spMkLst>
            <pc:docMk/>
            <pc:sldMk cId="4025605918" sldId="309"/>
            <ac:spMk id="67" creationId="{B52F4227-EE71-234D-ABF3-2C392A44B89A}"/>
          </ac:spMkLst>
        </pc:spChg>
        <pc:spChg chg="add del mod">
          <ac:chgData name="0x48 Swung" userId="c75a445c88b43d54" providerId="LiveId" clId="{7B261DA0-9028-D94D-BA8B-3BA123484187}" dt="2021-12-26T12:33:28.401" v="751" actId="478"/>
          <ac:spMkLst>
            <pc:docMk/>
            <pc:sldMk cId="4025605918" sldId="309"/>
            <ac:spMk id="80" creationId="{3C4AA4D1-E31F-8B46-B351-9FAD56F75857}"/>
          </ac:spMkLst>
        </pc:spChg>
        <pc:spChg chg="add mod">
          <ac:chgData name="0x48 Swung" userId="c75a445c88b43d54" providerId="LiveId" clId="{7B261DA0-9028-D94D-BA8B-3BA123484187}" dt="2021-12-26T12:42:30.594" v="915" actId="1076"/>
          <ac:spMkLst>
            <pc:docMk/>
            <pc:sldMk cId="4025605918" sldId="309"/>
            <ac:spMk id="170" creationId="{E4117C25-4A0A-9D4C-81F8-FCC405280B16}"/>
          </ac:spMkLst>
        </pc:spChg>
        <pc:spChg chg="add del mod">
          <ac:chgData name="0x48 Swung" userId="c75a445c88b43d54" providerId="LiveId" clId="{7B261DA0-9028-D94D-BA8B-3BA123484187}" dt="2021-12-26T12:42:22.643" v="912" actId="478"/>
          <ac:spMkLst>
            <pc:docMk/>
            <pc:sldMk cId="4025605918" sldId="309"/>
            <ac:spMk id="171" creationId="{235FA5C7-74E6-F04C-B411-3D55698D8C0A}"/>
          </ac:spMkLst>
        </pc:spChg>
        <pc:picChg chg="add mod">
          <ac:chgData name="0x48 Swung" userId="c75a445c88b43d54" providerId="LiveId" clId="{7B261DA0-9028-D94D-BA8B-3BA123484187}" dt="2021-12-26T12:23:12.516" v="610" actId="1076"/>
          <ac:picMkLst>
            <pc:docMk/>
            <pc:sldMk cId="4025605918" sldId="309"/>
            <ac:picMk id="2" creationId="{0AA3232C-7AAB-6A44-BA95-15F226CD1C62}"/>
          </ac:picMkLst>
        </pc:picChg>
        <pc:picChg chg="add del">
          <ac:chgData name="0x48 Swung" userId="c75a445c88b43d54" providerId="LiveId" clId="{7B261DA0-9028-D94D-BA8B-3BA123484187}" dt="2021-12-26T11:52:31.142" v="57" actId="478"/>
          <ac:picMkLst>
            <pc:docMk/>
            <pc:sldMk cId="4025605918" sldId="309"/>
            <ac:picMk id="7" creationId="{5A9DD4A7-E1EC-49BC-86AC-B0D1E20180AB}"/>
          </ac:picMkLst>
        </pc:picChg>
        <pc:picChg chg="add del">
          <ac:chgData name="0x48 Swung" userId="c75a445c88b43d54" providerId="LiveId" clId="{7B261DA0-9028-D94D-BA8B-3BA123484187}" dt="2021-12-26T11:53:20.689" v="64" actId="478"/>
          <ac:picMkLst>
            <pc:docMk/>
            <pc:sldMk cId="4025605918" sldId="309"/>
            <ac:picMk id="8" creationId="{6C1A4F81-2A76-4B67-8663-833B96532CA7}"/>
          </ac:picMkLst>
        </pc:picChg>
        <pc:cxnChg chg="add del mod">
          <ac:chgData name="0x48 Swung" userId="c75a445c88b43d54" providerId="LiveId" clId="{7B261DA0-9028-D94D-BA8B-3BA123484187}" dt="2021-12-26T12:18:51.567" v="472" actId="478"/>
          <ac:cxnSpMkLst>
            <pc:docMk/>
            <pc:sldMk cId="4025605918" sldId="309"/>
            <ac:cxnSpMk id="5" creationId="{40B31732-A7E7-5747-91F9-BD42FB704AA3}"/>
          </ac:cxnSpMkLst>
        </pc:cxnChg>
        <pc:cxnChg chg="add del mod">
          <ac:chgData name="0x48 Swung" userId="c75a445c88b43d54" providerId="LiveId" clId="{7B261DA0-9028-D94D-BA8B-3BA123484187}" dt="2021-12-26T12:18:51.567" v="472" actId="478"/>
          <ac:cxnSpMkLst>
            <pc:docMk/>
            <pc:sldMk cId="4025605918" sldId="309"/>
            <ac:cxnSpMk id="15" creationId="{9E03BBE1-DF33-9944-97A4-6A11DF0D7330}"/>
          </ac:cxnSpMkLst>
        </pc:cxnChg>
        <pc:cxnChg chg="add del mod">
          <ac:chgData name="0x48 Swung" userId="c75a445c88b43d54" providerId="LiveId" clId="{7B261DA0-9028-D94D-BA8B-3BA123484187}" dt="2021-12-26T12:18:51.567" v="472" actId="478"/>
          <ac:cxnSpMkLst>
            <pc:docMk/>
            <pc:sldMk cId="4025605918" sldId="309"/>
            <ac:cxnSpMk id="19" creationId="{DBC7D949-EA1E-0B4C-A560-D6669DFD3CA7}"/>
          </ac:cxnSpMkLst>
        </pc:cxnChg>
        <pc:cxnChg chg="add del mod">
          <ac:chgData name="0x48 Swung" userId="c75a445c88b43d54" providerId="LiveId" clId="{7B261DA0-9028-D94D-BA8B-3BA123484187}" dt="2021-12-26T12:18:51.567" v="472" actId="478"/>
          <ac:cxnSpMkLst>
            <pc:docMk/>
            <pc:sldMk cId="4025605918" sldId="309"/>
            <ac:cxnSpMk id="22" creationId="{7B45D023-59D0-6F49-BF90-9538578B3BE3}"/>
          </ac:cxnSpMkLst>
        </pc:cxnChg>
        <pc:cxnChg chg="add del mod">
          <ac:chgData name="0x48 Swung" userId="c75a445c88b43d54" providerId="LiveId" clId="{7B261DA0-9028-D94D-BA8B-3BA123484187}" dt="2021-12-26T12:18:51.567" v="472" actId="478"/>
          <ac:cxnSpMkLst>
            <pc:docMk/>
            <pc:sldMk cId="4025605918" sldId="309"/>
            <ac:cxnSpMk id="30" creationId="{931BC356-F6CC-8F46-BE2D-3EA4978EABA5}"/>
          </ac:cxnSpMkLst>
        </pc:cxnChg>
        <pc:cxnChg chg="add del mod">
          <ac:chgData name="0x48 Swung" userId="c75a445c88b43d54" providerId="LiveId" clId="{7B261DA0-9028-D94D-BA8B-3BA123484187}" dt="2021-12-26T12:18:51.567" v="472" actId="478"/>
          <ac:cxnSpMkLst>
            <pc:docMk/>
            <pc:sldMk cId="4025605918" sldId="309"/>
            <ac:cxnSpMk id="32" creationId="{7A917D11-8B2E-844D-9A75-9A846C7EF8B8}"/>
          </ac:cxnSpMkLst>
        </pc:cxnChg>
        <pc:cxnChg chg="add del mod">
          <ac:chgData name="0x48 Swung" userId="c75a445c88b43d54" providerId="LiveId" clId="{7B261DA0-9028-D94D-BA8B-3BA123484187}" dt="2021-12-26T12:18:51.567" v="472" actId="478"/>
          <ac:cxnSpMkLst>
            <pc:docMk/>
            <pc:sldMk cId="4025605918" sldId="309"/>
            <ac:cxnSpMk id="35" creationId="{E4E735AE-500A-4F42-918F-0358CC28B1FF}"/>
          </ac:cxnSpMkLst>
        </pc:cxnChg>
        <pc:cxnChg chg="add del mod">
          <ac:chgData name="0x48 Swung" userId="c75a445c88b43d54" providerId="LiveId" clId="{7B261DA0-9028-D94D-BA8B-3BA123484187}" dt="2021-12-26T12:18:51.567" v="472" actId="478"/>
          <ac:cxnSpMkLst>
            <pc:docMk/>
            <pc:sldMk cId="4025605918" sldId="309"/>
            <ac:cxnSpMk id="38" creationId="{E07ECF40-7D14-F940-B4C0-BD60EF3FC349}"/>
          </ac:cxnSpMkLst>
        </pc:cxnChg>
        <pc:cxnChg chg="add del mod">
          <ac:chgData name="0x48 Swung" userId="c75a445c88b43d54" providerId="LiveId" clId="{7B261DA0-9028-D94D-BA8B-3BA123484187}" dt="2021-12-26T12:18:51.567" v="472" actId="478"/>
          <ac:cxnSpMkLst>
            <pc:docMk/>
            <pc:sldMk cId="4025605918" sldId="309"/>
            <ac:cxnSpMk id="39" creationId="{8C622B0B-9358-5241-8E50-9F1751ACA959}"/>
          </ac:cxnSpMkLst>
        </pc:cxnChg>
        <pc:cxnChg chg="add del">
          <ac:chgData name="0x48 Swung" userId="c75a445c88b43d54" providerId="LiveId" clId="{7B261DA0-9028-D94D-BA8B-3BA123484187}" dt="2021-12-26T12:25:18.533" v="651" actId="478"/>
          <ac:cxnSpMkLst>
            <pc:docMk/>
            <pc:sldMk cId="4025605918" sldId="309"/>
            <ac:cxnSpMk id="58" creationId="{095AD615-A255-A548-8ECE-B29009327282}"/>
          </ac:cxnSpMkLst>
        </pc:cxnChg>
        <pc:cxnChg chg="add del mod">
          <ac:chgData name="0x48 Swung" userId="c75a445c88b43d54" providerId="LiveId" clId="{7B261DA0-9028-D94D-BA8B-3BA123484187}" dt="2021-12-26T12:27:58.453" v="679" actId="11529"/>
          <ac:cxnSpMkLst>
            <pc:docMk/>
            <pc:sldMk cId="4025605918" sldId="309"/>
            <ac:cxnSpMk id="66" creationId="{60B9F99F-C54D-7B45-904D-0F3C0F3364C8}"/>
          </ac:cxnSpMkLst>
        </pc:cxnChg>
        <pc:cxnChg chg="add mod">
          <ac:chgData name="0x48 Swung" userId="c75a445c88b43d54" providerId="LiveId" clId="{7B261DA0-9028-D94D-BA8B-3BA123484187}" dt="2021-12-26T12:31:10.132" v="730" actId="692"/>
          <ac:cxnSpMkLst>
            <pc:docMk/>
            <pc:sldMk cId="4025605918" sldId="309"/>
            <ac:cxnSpMk id="69" creationId="{CDC924B6-53DD-5341-BE21-A6D40C329CCE}"/>
          </ac:cxnSpMkLst>
        </pc:cxnChg>
        <pc:cxnChg chg="add mod">
          <ac:chgData name="0x48 Swung" userId="c75a445c88b43d54" providerId="LiveId" clId="{7B261DA0-9028-D94D-BA8B-3BA123484187}" dt="2021-12-26T12:31:16.368" v="731" actId="692"/>
          <ac:cxnSpMkLst>
            <pc:docMk/>
            <pc:sldMk cId="4025605918" sldId="309"/>
            <ac:cxnSpMk id="70" creationId="{926A6969-E65E-264D-AFB7-AC904362B969}"/>
          </ac:cxnSpMkLst>
        </pc:cxnChg>
        <pc:cxnChg chg="add del mod">
          <ac:chgData name="0x48 Swung" userId="c75a445c88b43d54" providerId="LiveId" clId="{7B261DA0-9028-D94D-BA8B-3BA123484187}" dt="2021-12-26T12:32:06.235" v="738" actId="478"/>
          <ac:cxnSpMkLst>
            <pc:docMk/>
            <pc:sldMk cId="4025605918" sldId="309"/>
            <ac:cxnSpMk id="74" creationId="{1F2189C6-C989-7C4A-AA0A-EAD5C3E8D9C1}"/>
          </ac:cxnSpMkLst>
        </pc:cxnChg>
        <pc:cxnChg chg="add mod">
          <ac:chgData name="0x48 Swung" userId="c75a445c88b43d54" providerId="LiveId" clId="{7B261DA0-9028-D94D-BA8B-3BA123484187}" dt="2021-12-26T12:32:46.232" v="745" actId="692"/>
          <ac:cxnSpMkLst>
            <pc:docMk/>
            <pc:sldMk cId="4025605918" sldId="309"/>
            <ac:cxnSpMk id="76" creationId="{5C6EDC68-4589-304D-AAB2-22DEBBC21770}"/>
          </ac:cxnSpMkLst>
        </pc:cxnChg>
        <pc:cxnChg chg="add mod">
          <ac:chgData name="0x48 Swung" userId="c75a445c88b43d54" providerId="LiveId" clId="{7B261DA0-9028-D94D-BA8B-3BA123484187}" dt="2021-12-26T12:32:52.027" v="746" actId="108"/>
          <ac:cxnSpMkLst>
            <pc:docMk/>
            <pc:sldMk cId="4025605918" sldId="309"/>
            <ac:cxnSpMk id="77" creationId="{D3DEA275-0268-284A-86C2-B3B71FF7CD8B}"/>
          </ac:cxnSpMkLst>
        </pc:cxnChg>
        <pc:cxnChg chg="add mod">
          <ac:chgData name="0x48 Swung" userId="c75a445c88b43d54" providerId="LiveId" clId="{7B261DA0-9028-D94D-BA8B-3BA123484187}" dt="2021-12-26T12:33:46.480" v="756" actId="14100"/>
          <ac:cxnSpMkLst>
            <pc:docMk/>
            <pc:sldMk cId="4025605918" sldId="309"/>
            <ac:cxnSpMk id="81" creationId="{76A983CB-681A-3B45-9A40-2481153C0DA9}"/>
          </ac:cxnSpMkLst>
        </pc:cxnChg>
        <pc:cxnChg chg="add mod">
          <ac:chgData name="0x48 Swung" userId="c75a445c88b43d54" providerId="LiveId" clId="{7B261DA0-9028-D94D-BA8B-3BA123484187}" dt="2021-12-26T12:34:59.082" v="777" actId="14100"/>
          <ac:cxnSpMkLst>
            <pc:docMk/>
            <pc:sldMk cId="4025605918" sldId="309"/>
            <ac:cxnSpMk id="85" creationId="{C08D2CBF-12D5-9F42-BB4A-5C01A6056048}"/>
          </ac:cxnSpMkLst>
        </pc:cxnChg>
        <pc:cxnChg chg="add mod">
          <ac:chgData name="0x48 Swung" userId="c75a445c88b43d54" providerId="LiveId" clId="{7B261DA0-9028-D94D-BA8B-3BA123484187}" dt="2021-12-26T12:35:22.252" v="783" actId="14100"/>
          <ac:cxnSpMkLst>
            <pc:docMk/>
            <pc:sldMk cId="4025605918" sldId="309"/>
            <ac:cxnSpMk id="103" creationId="{A654CC41-DE6D-9B49-81FE-E5CA1F88CB29}"/>
          </ac:cxnSpMkLst>
        </pc:cxnChg>
        <pc:cxnChg chg="add del mod">
          <ac:chgData name="0x48 Swung" userId="c75a445c88b43d54" providerId="LiveId" clId="{7B261DA0-9028-D94D-BA8B-3BA123484187}" dt="2021-12-26T12:36:01.016" v="803" actId="478"/>
          <ac:cxnSpMkLst>
            <pc:docMk/>
            <pc:sldMk cId="4025605918" sldId="309"/>
            <ac:cxnSpMk id="108" creationId="{F3F8B368-98AA-C24E-86D5-699D831AA78E}"/>
          </ac:cxnSpMkLst>
        </pc:cxnChg>
        <pc:cxnChg chg="add mod">
          <ac:chgData name="0x48 Swung" userId="c75a445c88b43d54" providerId="LiveId" clId="{7B261DA0-9028-D94D-BA8B-3BA123484187}" dt="2021-12-26T12:37:19.383" v="823" actId="14100"/>
          <ac:cxnSpMkLst>
            <pc:docMk/>
            <pc:sldMk cId="4025605918" sldId="309"/>
            <ac:cxnSpMk id="125" creationId="{D14F9701-2641-0340-B75A-8DCE2EDED8B5}"/>
          </ac:cxnSpMkLst>
        </pc:cxnChg>
        <pc:cxnChg chg="add mod">
          <ac:chgData name="0x48 Swung" userId="c75a445c88b43d54" providerId="LiveId" clId="{7B261DA0-9028-D94D-BA8B-3BA123484187}" dt="2021-12-26T12:37:11.854" v="821" actId="14100"/>
          <ac:cxnSpMkLst>
            <pc:docMk/>
            <pc:sldMk cId="4025605918" sldId="309"/>
            <ac:cxnSpMk id="133" creationId="{78F128EE-7D8B-ED43-9A66-E950F7086080}"/>
          </ac:cxnSpMkLst>
        </pc:cxnChg>
        <pc:cxnChg chg="add mod">
          <ac:chgData name="0x48 Swung" userId="c75a445c88b43d54" providerId="LiveId" clId="{7B261DA0-9028-D94D-BA8B-3BA123484187}" dt="2021-12-26T12:40:49.458" v="864" actId="14100"/>
          <ac:cxnSpMkLst>
            <pc:docMk/>
            <pc:sldMk cId="4025605918" sldId="309"/>
            <ac:cxnSpMk id="140" creationId="{9F0482C7-B9A2-8946-A0C0-04B5917FD3EF}"/>
          </ac:cxnSpMkLst>
        </pc:cxnChg>
        <pc:cxnChg chg="add mod">
          <ac:chgData name="0x48 Swung" userId="c75a445c88b43d54" providerId="LiveId" clId="{7B261DA0-9028-D94D-BA8B-3BA123484187}" dt="2021-12-26T12:40:52.768" v="865" actId="14100"/>
          <ac:cxnSpMkLst>
            <pc:docMk/>
            <pc:sldMk cId="4025605918" sldId="309"/>
            <ac:cxnSpMk id="145" creationId="{AE9F3DAD-41DC-2445-9B1E-E348AD6B29B0}"/>
          </ac:cxnSpMkLst>
        </pc:cxnChg>
      </pc:sldChg>
      <pc:sldChg chg="addSp delSp modSp add mod delAnim">
        <pc:chgData name="0x48 Swung" userId="c75a445c88b43d54" providerId="LiveId" clId="{7B261DA0-9028-D94D-BA8B-3BA123484187}" dt="2021-12-26T13:47:53.515" v="1249" actId="1076"/>
        <pc:sldMkLst>
          <pc:docMk/>
          <pc:sldMk cId="4103303906" sldId="310"/>
        </pc:sldMkLst>
        <pc:spChg chg="add mod">
          <ac:chgData name="0x48 Swung" userId="c75a445c88b43d54" providerId="LiveId" clId="{7B261DA0-9028-D94D-BA8B-3BA123484187}" dt="2021-12-26T13:47:53.515" v="1249" actId="1076"/>
          <ac:spMkLst>
            <pc:docMk/>
            <pc:sldMk cId="4103303906" sldId="310"/>
            <ac:spMk id="2" creationId="{82F981D1-7531-6649-9864-03DCCB32B3C4}"/>
          </ac:spMkLst>
        </pc:spChg>
        <pc:spChg chg="mod">
          <ac:chgData name="0x48 Swung" userId="c75a445c88b43d54" providerId="LiveId" clId="{7B261DA0-9028-D94D-BA8B-3BA123484187}" dt="2021-12-26T13:45:50.653" v="1035" actId="20577"/>
          <ac:spMkLst>
            <pc:docMk/>
            <pc:sldMk cId="4103303906" sldId="310"/>
            <ac:spMk id="36" creationId="{00000000-0000-0000-0000-000000000000}"/>
          </ac:spMkLst>
        </pc:spChg>
        <pc:picChg chg="del">
          <ac:chgData name="0x48 Swung" userId="c75a445c88b43d54" providerId="LiveId" clId="{7B261DA0-9028-D94D-BA8B-3BA123484187}" dt="2021-12-26T13:45:54.606" v="1039" actId="478"/>
          <ac:picMkLst>
            <pc:docMk/>
            <pc:sldMk cId="4103303906" sldId="310"/>
            <ac:picMk id="4" creationId="{8AD494B4-8D02-D04E-AE97-9CD72A0DD60E}"/>
          </ac:picMkLst>
        </pc:picChg>
        <pc:picChg chg="del">
          <ac:chgData name="0x48 Swung" userId="c75a445c88b43d54" providerId="LiveId" clId="{7B261DA0-9028-D94D-BA8B-3BA123484187}" dt="2021-12-26T13:45:54.058" v="1038" actId="478"/>
          <ac:picMkLst>
            <pc:docMk/>
            <pc:sldMk cId="4103303906" sldId="310"/>
            <ac:picMk id="5" creationId="{A4480CEA-D2EB-7740-AA0C-2D53BBCBE081}"/>
          </ac:picMkLst>
        </pc:picChg>
        <pc:picChg chg="del">
          <ac:chgData name="0x48 Swung" userId="c75a445c88b43d54" providerId="LiveId" clId="{7B261DA0-9028-D94D-BA8B-3BA123484187}" dt="2021-12-26T13:45:53.484" v="1037" actId="478"/>
          <ac:picMkLst>
            <pc:docMk/>
            <pc:sldMk cId="4103303906" sldId="310"/>
            <ac:picMk id="6" creationId="{5C25FD0D-C4FA-BA48-84EC-507AAD1C9E04}"/>
          </ac:picMkLst>
        </pc:picChg>
        <pc:picChg chg="del">
          <ac:chgData name="0x48 Swung" userId="c75a445c88b43d54" providerId="LiveId" clId="{7B261DA0-9028-D94D-BA8B-3BA123484187}" dt="2021-12-26T13:45:52.779" v="1036" actId="478"/>
          <ac:picMkLst>
            <pc:docMk/>
            <pc:sldMk cId="4103303906" sldId="310"/>
            <ac:picMk id="10" creationId="{2D02774D-9A80-884F-8D9A-3519CB648B35}"/>
          </ac:picMkLst>
        </pc:picChg>
        <pc:picChg chg="add mod">
          <ac:chgData name="0x48 Swung" userId="c75a445c88b43d54" providerId="LiveId" clId="{7B261DA0-9028-D94D-BA8B-3BA123484187}" dt="2021-12-26T13:46:16.925" v="1043" actId="1076"/>
          <ac:picMkLst>
            <pc:docMk/>
            <pc:sldMk cId="4103303906" sldId="310"/>
            <ac:picMk id="1026" creationId="{AB3F15E1-ACCF-4B47-B45A-232AE05F452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6F42A-20D2-4CD3-8D5A-C502703D78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CCF0F0-9EDD-4F87-8DF3-8932C1CEA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A07638-0DF0-4A44-AE7A-25A4BD25461A}"/>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8C91E9AB-B17D-477D-9AA8-D8813B18A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401E8D-B9A0-4C15-95B4-963AE45CE4C9}"/>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2575011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0D3C8-3528-4D1F-A332-2FE1F8679F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33EBC6-BCAE-43A4-BC9E-10559FCD5C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EAAAE1-EE34-4DF5-985E-9E98213AE4A4}"/>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889247E5-0A92-429E-AF72-72308FAFB7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8B1BFE-13CC-4C89-BBD9-D3CDF630C088}"/>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293114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474BEB-4DEC-41AF-BFCB-CD9F34BDDA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B73DAE-AF70-461E-B97E-3A92E4360B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C8F2F1-050E-4EBB-9390-CC496BF133F7}"/>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7B57598E-30FB-4472-9C43-D26B57454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4D0E89-90A2-4970-99A3-78A8E90C8B25}"/>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3038650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9501" b="5793"/>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047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E19C5-E477-412D-AD99-38D27E3654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F9C067-A20A-4F22-8F00-2ED54B68DE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B735C9-5A33-4F5E-B914-A9F5E33454C9}"/>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825B07EE-035F-43AF-9808-475EF9AE6E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8DEE5B-1775-4A90-8208-DBFD783AF11D}"/>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185643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8E355-D475-4A1F-901E-6C116E022F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BFC5A3-EBD7-4C69-ADBB-4FEC1756CA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2156590-75B5-4B7D-A247-2AFBC803331D}"/>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D94A129C-CB0D-401A-A275-DC5CC7724F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F35D43-6740-4E65-B69D-D9BF8AC00B14}"/>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263269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ECC7C-1BCA-4576-BD9F-D4AAA13C02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CD65A6-0F0E-491E-8E18-6FD6865C462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3E7A15F-F231-4B13-99A1-AC3E486C9B9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826FFCB-C2A6-485F-B553-EC35C19CCCA9}"/>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B471979B-82E7-4407-A7C9-B8D12E64DE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014784-0F5A-408B-9E9E-2F7C2AFA61AC}"/>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267354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0EA39-6CB7-410E-87CF-93E807691A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1B7507-ACF0-47C1-A506-395D44308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38183E-F801-4A57-B187-DDD0BF374E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C15A204-920B-4C16-8243-2C11AA7EF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BD63D0-4D14-4422-968D-A21935B155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0813612-7544-40CE-824C-544CFF213656}"/>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8" name="页脚占位符 7">
            <a:extLst>
              <a:ext uri="{FF2B5EF4-FFF2-40B4-BE49-F238E27FC236}">
                <a16:creationId xmlns:a16="http://schemas.microsoft.com/office/drawing/2014/main" id="{342C3BD1-F70C-4200-9363-B4155A9AC1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87B7CB-CFA5-431B-BC29-71776D966B14}"/>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320828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32931-51B2-4E0A-B3F7-D2DBF48DA9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2FB7BE6-2496-4E18-B9D5-AED3962D7EBC}"/>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4" name="页脚占位符 3">
            <a:extLst>
              <a:ext uri="{FF2B5EF4-FFF2-40B4-BE49-F238E27FC236}">
                <a16:creationId xmlns:a16="http://schemas.microsoft.com/office/drawing/2014/main" id="{649C1FD8-9E06-485B-A265-C4EAE781649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4EB80EF-7E15-4FD1-8D6D-88AC5E784B23}"/>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143321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EA47A4-355B-481A-A253-32D72D240394}"/>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3" name="页脚占位符 2">
            <a:extLst>
              <a:ext uri="{FF2B5EF4-FFF2-40B4-BE49-F238E27FC236}">
                <a16:creationId xmlns:a16="http://schemas.microsoft.com/office/drawing/2014/main" id="{A0050539-454C-483E-91A4-5A92831FF0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327F5F-A391-43BD-BC46-BBF52892CC7F}"/>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409412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79F6D-D693-4090-8825-785A3355D6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27B2E4-282D-43A7-B257-D1594508B0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10130C-00F0-44D5-97F7-27EB388C6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40CC60-89D8-49B5-8DD3-5718E28945A1}"/>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383D80AC-0B2A-4A72-BE51-A5E5C075FD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190953-88D8-456C-91EE-3DF5D8301038}"/>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67392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0684F-9131-4AF8-8230-CA46E502A4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6EF047-C8FE-45D6-84EE-E55B2ACD2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8E8930-8A28-4050-8AE4-9DC8ABFBB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78DDE5-D1D0-49FA-801D-6AE804940408}"/>
              </a:ext>
            </a:extLst>
          </p:cNvPr>
          <p:cNvSpPr>
            <a:spLocks noGrp="1"/>
          </p:cNvSpPr>
          <p:nvPr>
            <p:ph type="dt" sz="half" idx="10"/>
          </p:nvPr>
        </p:nvSpPr>
        <p:spPr/>
        <p:txBody>
          <a:bodyPr/>
          <a:lstStyle/>
          <a:p>
            <a:fld id="{49D10516-BCEF-4A3D-AC17-0959B89A484D}"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BC40529F-F920-4B93-884F-640835D630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7770A4-A06D-44D5-A660-62F27264592D}"/>
              </a:ext>
            </a:extLst>
          </p:cNvPr>
          <p:cNvSpPr>
            <a:spLocks noGrp="1"/>
          </p:cNvSpPr>
          <p:nvPr>
            <p:ph type="sldNum" sz="quarter" idx="12"/>
          </p:nvPr>
        </p:nvSpPr>
        <p:spPr/>
        <p:txBody>
          <a:body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349346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E5FD24-7D0B-4F72-9448-2ED129491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B46B42-4C58-4947-A006-EC635FF661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AE3F98-1E68-4FA0-83D7-D6E1B0F8E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10516-BCEF-4A3D-AC17-0959B89A484D}"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C6A5E4CD-F493-4D5D-A3BA-C79507F1E8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AB3C5B-B92B-4810-B94B-0DD2B33A6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5EA38-18FF-4DE8-9A64-E100F73E8DDF}" type="slidenum">
              <a:rPr lang="zh-CN" altLang="en-US" smtClean="0"/>
              <a:t>‹#›</a:t>
            </a:fld>
            <a:endParaRPr lang="zh-CN" altLang="en-US"/>
          </a:p>
        </p:txBody>
      </p:sp>
    </p:spTree>
    <p:extLst>
      <p:ext uri="{BB962C8B-B14F-4D97-AF65-F5344CB8AC3E}">
        <p14:creationId xmlns:p14="http://schemas.microsoft.com/office/powerpoint/2010/main" val="2506262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427085" y="2226334"/>
            <a:ext cx="9337829" cy="1200300"/>
          </a:xfrm>
          <a:prstGeom prst="rect">
            <a:avLst/>
          </a:prstGeom>
          <a:noFill/>
        </p:spPr>
        <p:txBody>
          <a:bodyPr wrap="square" lIns="91413" tIns="45706" rIns="91413" bIns="45706" rtlCol="0">
            <a:spAutoFit/>
          </a:bodyPr>
          <a:lstStyle/>
          <a:p>
            <a:r>
              <a:rPr lang="en-US" altLang="zh-CN" sz="7200" b="1">
                <a:solidFill>
                  <a:schemeClr val="bg1"/>
                </a:solidFill>
                <a:latin typeface="微软雅黑" pitchFamily="34" charset="-122"/>
                <a:ea typeface="微软雅黑" pitchFamily="34" charset="-122"/>
              </a:rPr>
              <a:t>	</a:t>
            </a:r>
            <a:r>
              <a:rPr lang="zh-CN" altLang="en-US" sz="7200" b="1">
                <a:solidFill>
                  <a:schemeClr val="bg1"/>
                </a:solidFill>
                <a:latin typeface="微软雅黑" pitchFamily="34" charset="-122"/>
                <a:ea typeface="微软雅黑" pitchFamily="34" charset="-122"/>
              </a:rPr>
              <a:t>社会实践管理系统</a:t>
            </a:r>
          </a:p>
        </p:txBody>
      </p:sp>
      <p:sp>
        <p:nvSpPr>
          <p:cNvPr id="7" name="矩形 6"/>
          <p:cNvSpPr/>
          <p:nvPr/>
        </p:nvSpPr>
        <p:spPr>
          <a:xfrm>
            <a:off x="3229762" y="3690519"/>
            <a:ext cx="6807371" cy="461665"/>
          </a:xfrm>
          <a:prstGeom prst="rect">
            <a:avLst/>
          </a:prstGeom>
        </p:spPr>
        <p:txBody>
          <a:bodyPr wrap="square">
            <a:spAutoFit/>
          </a:bodyPr>
          <a:lstStyle/>
          <a:p>
            <a:r>
              <a:rPr lang="en-US" altLang="zh-CN" sz="2400">
                <a:solidFill>
                  <a:schemeClr val="bg1"/>
                </a:solidFill>
                <a:latin typeface="微软雅黑" charset="0"/>
                <a:ea typeface="微软雅黑" charset="0"/>
              </a:rPr>
              <a:t>POWERPOINT OF GRADUATION TEPLY</a:t>
            </a:r>
          </a:p>
        </p:txBody>
      </p:sp>
      <p:grpSp>
        <p:nvGrpSpPr>
          <p:cNvPr id="14" name="组合 13"/>
          <p:cNvGrpSpPr/>
          <p:nvPr/>
        </p:nvGrpSpPr>
        <p:grpSpPr>
          <a:xfrm>
            <a:off x="2899326" y="4288524"/>
            <a:ext cx="5895616" cy="381921"/>
            <a:chOff x="3667914" y="3822365"/>
            <a:chExt cx="5895616" cy="381921"/>
          </a:xfrm>
        </p:grpSpPr>
        <p:sp>
          <p:nvSpPr>
            <p:cNvPr id="8" name="椭圆 7"/>
            <p:cNvSpPr/>
            <p:nvPr/>
          </p:nvSpPr>
          <p:spPr>
            <a:xfrm>
              <a:off x="3667914" y="3853143"/>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KSO_Shape"/>
            <p:cNvSpPr/>
            <p:nvPr/>
          </p:nvSpPr>
          <p:spPr bwMode="auto">
            <a:xfrm>
              <a:off x="3735140" y="3895688"/>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10" name="文本框 9"/>
            <p:cNvSpPr txBox="1"/>
            <p:nvPr/>
          </p:nvSpPr>
          <p:spPr>
            <a:xfrm>
              <a:off x="3948079" y="3834954"/>
              <a:ext cx="1338828" cy="369332"/>
            </a:xfrm>
            <a:prstGeom prst="rect">
              <a:avLst/>
            </a:prstGeom>
            <a:noFill/>
          </p:spPr>
          <p:txBody>
            <a:bodyPr wrap="none" rtlCol="0">
              <a:spAutoFit/>
            </a:bodyPr>
            <a:lstStyle/>
            <a:p>
              <a:r>
                <a:rPr lang="zh-CN" altLang="en-US" dirty="0">
                  <a:solidFill>
                    <a:schemeClr val="bg1"/>
                  </a:solidFill>
                </a:rPr>
                <a:t>答辩学生：</a:t>
              </a:r>
            </a:p>
          </p:txBody>
        </p:sp>
        <p:sp>
          <p:nvSpPr>
            <p:cNvPr id="11" name="椭圆 10"/>
            <p:cNvSpPr/>
            <p:nvPr/>
          </p:nvSpPr>
          <p:spPr>
            <a:xfrm>
              <a:off x="7982790" y="3865731"/>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KSO_Shape"/>
            <p:cNvSpPr/>
            <p:nvPr/>
          </p:nvSpPr>
          <p:spPr bwMode="auto">
            <a:xfrm>
              <a:off x="8051335" y="3885781"/>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chemeClr val="bg1"/>
                </a:solidFill>
                <a:latin typeface="Calibri" pitchFamily="34" charset="0"/>
                <a:ea typeface="宋体" pitchFamily="2" charset="-122"/>
              </a:endParaRPr>
            </a:p>
          </p:txBody>
        </p:sp>
        <p:sp>
          <p:nvSpPr>
            <p:cNvPr id="13" name="文本框 12"/>
            <p:cNvSpPr txBox="1"/>
            <p:nvPr/>
          </p:nvSpPr>
          <p:spPr>
            <a:xfrm>
              <a:off x="8224702" y="3822365"/>
              <a:ext cx="1338828" cy="369332"/>
            </a:xfrm>
            <a:prstGeom prst="rect">
              <a:avLst/>
            </a:prstGeom>
            <a:noFill/>
          </p:spPr>
          <p:txBody>
            <a:bodyPr wrap="none" rtlCol="0">
              <a:spAutoFit/>
            </a:bodyPr>
            <a:lstStyle/>
            <a:p>
              <a:r>
                <a:rPr lang="zh-CN" altLang="en-US" dirty="0">
                  <a:solidFill>
                    <a:schemeClr val="bg1"/>
                  </a:solidFill>
                </a:rPr>
                <a:t>指导教师：</a:t>
              </a:r>
            </a:p>
          </p:txBody>
        </p:sp>
      </p:grpSp>
      <p:sp>
        <p:nvSpPr>
          <p:cNvPr id="16" name="矩形 15"/>
          <p:cNvSpPr/>
          <p:nvPr/>
        </p:nvSpPr>
        <p:spPr>
          <a:xfrm>
            <a:off x="2910981" y="3615583"/>
            <a:ext cx="6455604" cy="600017"/>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700"/>
                                  </p:stCondLst>
                                  <p:iterate type="lt">
                                    <p:tmPct val="23333"/>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7609" y="198296"/>
            <a:ext cx="3029997" cy="646331"/>
          </a:xfrm>
          <a:prstGeom prst="rect">
            <a:avLst/>
          </a:prstGeom>
          <a:noFill/>
        </p:spPr>
        <p:txBody>
          <a:bodyPr wrap="none" rtlCol="0">
            <a:spAutoFit/>
          </a:bodyPr>
          <a:lstStyle/>
          <a:p>
            <a:r>
              <a:rPr lang="en-US" altLang="zh-CN" sz="3600" err="1">
                <a:solidFill>
                  <a:schemeClr val="accent1"/>
                </a:solidFill>
              </a:rPr>
              <a:t>InnoDB</a:t>
            </a:r>
            <a:r>
              <a:rPr lang="zh-CN" altLang="en-US" sz="3600">
                <a:solidFill>
                  <a:schemeClr val="accent1"/>
                </a:solidFill>
              </a:rPr>
              <a:t>页结构</a:t>
            </a:r>
          </a:p>
        </p:txBody>
      </p:sp>
      <p:pic>
        <p:nvPicPr>
          <p:cNvPr id="3" name="图片 2" descr="图表, 漏斗图&#10;&#10;描述已自动生成">
            <a:extLst>
              <a:ext uri="{FF2B5EF4-FFF2-40B4-BE49-F238E27FC236}">
                <a16:creationId xmlns:a16="http://schemas.microsoft.com/office/drawing/2014/main" id="{4B5ED748-A13E-4EB4-B875-300AE61B4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6" y="1386852"/>
            <a:ext cx="6134100" cy="4857750"/>
          </a:xfrm>
          <a:prstGeom prst="rect">
            <a:avLst/>
          </a:prstGeom>
        </p:spPr>
      </p:pic>
      <p:sp>
        <p:nvSpPr>
          <p:cNvPr id="5" name="文本框 4">
            <a:extLst>
              <a:ext uri="{FF2B5EF4-FFF2-40B4-BE49-F238E27FC236}">
                <a16:creationId xmlns:a16="http://schemas.microsoft.com/office/drawing/2014/main" id="{DF382A7B-7404-4365-A61D-F59EE3BF4F5D}"/>
              </a:ext>
            </a:extLst>
          </p:cNvPr>
          <p:cNvSpPr txBox="1"/>
          <p:nvPr/>
        </p:nvSpPr>
        <p:spPr>
          <a:xfrm>
            <a:off x="6309180" y="1468073"/>
            <a:ext cx="5385732" cy="4247317"/>
          </a:xfrm>
          <a:prstGeom prst="rect">
            <a:avLst/>
          </a:prstGeom>
          <a:noFill/>
        </p:spPr>
        <p:txBody>
          <a:bodyPr wrap="square" rtlCol="0">
            <a:spAutoFit/>
          </a:bodyPr>
          <a:lstStyle/>
          <a:p>
            <a:pPr algn="l"/>
            <a:r>
              <a:rPr lang="zh-CN" altLang="en-US" b="0" i="0">
                <a:solidFill>
                  <a:srgbClr val="4D4D4D"/>
                </a:solidFill>
                <a:effectLst/>
                <a:latin typeface="-apple-system"/>
              </a:rPr>
              <a:t>系统从磁盘读取数据到内存时是以磁盘块（</a:t>
            </a:r>
            <a:r>
              <a:rPr lang="en-US" altLang="zh-CN" b="0" i="0">
                <a:solidFill>
                  <a:srgbClr val="4D4D4D"/>
                </a:solidFill>
                <a:effectLst/>
                <a:latin typeface="-apple-system"/>
              </a:rPr>
              <a:t>block</a:t>
            </a:r>
            <a:r>
              <a:rPr lang="zh-CN" altLang="en-US" b="0" i="0">
                <a:solidFill>
                  <a:srgbClr val="4D4D4D"/>
                </a:solidFill>
                <a:effectLst/>
                <a:latin typeface="-apple-system"/>
              </a:rPr>
              <a:t>）为基本单位的，位于同一个磁盘块中的数据会被一次性读取出来，</a:t>
            </a:r>
            <a:r>
              <a:rPr lang="zh-CN" altLang="en-US" b="0" i="0">
                <a:solidFill>
                  <a:srgbClr val="FF0000"/>
                </a:solidFill>
                <a:effectLst/>
                <a:latin typeface="-apple-system"/>
              </a:rPr>
              <a:t>而不是需要什么取什么每次一行。</a:t>
            </a:r>
            <a:endParaRPr lang="en-US" altLang="zh-CN" b="0" i="0">
              <a:solidFill>
                <a:srgbClr val="FF0000"/>
              </a:solidFill>
              <a:effectLst/>
              <a:latin typeface="-apple-system"/>
            </a:endParaRPr>
          </a:p>
          <a:p>
            <a:pPr algn="l"/>
            <a:endParaRPr lang="zh-CN" altLang="en-US" b="0" i="0">
              <a:solidFill>
                <a:srgbClr val="4D4D4D"/>
              </a:solidFill>
              <a:effectLst/>
              <a:latin typeface="-apple-system"/>
            </a:endParaRPr>
          </a:p>
          <a:p>
            <a:pPr algn="l"/>
            <a:r>
              <a:rPr lang="en-US" altLang="zh-CN" b="0" i="0" err="1">
                <a:solidFill>
                  <a:srgbClr val="4D4D4D"/>
                </a:solidFill>
                <a:effectLst/>
                <a:latin typeface="-apple-system"/>
              </a:rPr>
              <a:t>InnoDB</a:t>
            </a:r>
            <a:r>
              <a:rPr lang="zh-CN" altLang="en-US" b="0" i="0">
                <a:solidFill>
                  <a:srgbClr val="4D4D4D"/>
                </a:solidFill>
                <a:effectLst/>
                <a:latin typeface="-apple-system"/>
              </a:rPr>
              <a:t>存储引擎中有页（</a:t>
            </a:r>
            <a:r>
              <a:rPr lang="en-US" altLang="zh-CN" b="0" i="0">
                <a:solidFill>
                  <a:srgbClr val="4D4D4D"/>
                </a:solidFill>
                <a:effectLst/>
                <a:latin typeface="-apple-system"/>
              </a:rPr>
              <a:t>Page</a:t>
            </a:r>
            <a:r>
              <a:rPr lang="zh-CN" altLang="en-US" b="0" i="0">
                <a:solidFill>
                  <a:srgbClr val="4D4D4D"/>
                </a:solidFill>
                <a:effectLst/>
                <a:latin typeface="-apple-system"/>
              </a:rPr>
              <a:t>）的概念，</a:t>
            </a:r>
            <a:r>
              <a:rPr lang="zh-CN" altLang="en-US" b="0" i="0">
                <a:solidFill>
                  <a:srgbClr val="FF0000"/>
                </a:solidFill>
                <a:effectLst/>
                <a:latin typeface="-apple-system"/>
              </a:rPr>
              <a:t>页是其磁盘管理的最小单位。</a:t>
            </a:r>
            <a:r>
              <a:rPr lang="en-US" altLang="zh-CN" b="0" i="0" err="1">
                <a:solidFill>
                  <a:srgbClr val="4D4D4D"/>
                </a:solidFill>
                <a:effectLst/>
                <a:latin typeface="-apple-system"/>
              </a:rPr>
              <a:t>InnoDB</a:t>
            </a:r>
            <a:r>
              <a:rPr lang="zh-CN" altLang="en-US" b="0" i="0">
                <a:solidFill>
                  <a:srgbClr val="4D4D4D"/>
                </a:solidFill>
                <a:effectLst/>
                <a:latin typeface="-apple-system"/>
              </a:rPr>
              <a:t>存储引擎中默认每个页的大小为</a:t>
            </a:r>
            <a:r>
              <a:rPr lang="en-US" altLang="zh-CN" b="0" i="0">
                <a:solidFill>
                  <a:srgbClr val="4D4D4D"/>
                </a:solidFill>
                <a:effectLst/>
                <a:latin typeface="-apple-system"/>
              </a:rPr>
              <a:t>16KB</a:t>
            </a:r>
          </a:p>
          <a:p>
            <a:pPr algn="l"/>
            <a:endParaRPr lang="en-US" altLang="zh-CN">
              <a:solidFill>
                <a:srgbClr val="4D4D4D"/>
              </a:solidFill>
              <a:latin typeface="-apple-system"/>
            </a:endParaRPr>
          </a:p>
          <a:p>
            <a:pPr algn="l"/>
            <a:endParaRPr lang="en-US" altLang="zh-CN">
              <a:solidFill>
                <a:srgbClr val="4D4D4D"/>
              </a:solidFill>
              <a:latin typeface="-apple-system"/>
            </a:endParaRPr>
          </a:p>
          <a:p>
            <a:pPr algn="l"/>
            <a:endParaRPr lang="en-US" altLang="zh-CN">
              <a:solidFill>
                <a:srgbClr val="4D4D4D"/>
              </a:solidFill>
              <a:latin typeface="-apple-system"/>
            </a:endParaRPr>
          </a:p>
          <a:p>
            <a:pPr algn="l"/>
            <a:endParaRPr lang="en-US" altLang="zh-CN">
              <a:solidFill>
                <a:srgbClr val="4D4D4D"/>
              </a:solidFill>
              <a:latin typeface="-apple-system"/>
            </a:endParaRPr>
          </a:p>
          <a:p>
            <a:pPr algn="l"/>
            <a:endParaRPr lang="en-US" altLang="zh-CN">
              <a:solidFill>
                <a:srgbClr val="4D4D4D"/>
              </a:solidFill>
              <a:latin typeface="-apple-system"/>
            </a:endParaRPr>
          </a:p>
          <a:p>
            <a:pPr algn="l"/>
            <a:endParaRPr lang="en-US" altLang="zh-CN">
              <a:solidFill>
                <a:srgbClr val="4D4D4D"/>
              </a:solidFill>
              <a:latin typeface="-apple-system"/>
            </a:endParaRPr>
          </a:p>
          <a:p>
            <a:pPr algn="l"/>
            <a:r>
              <a:rPr lang="zh-CN" altLang="en-US" b="0" i="0">
                <a:solidFill>
                  <a:srgbClr val="FF0000"/>
                </a:solidFill>
                <a:effectLst/>
                <a:latin typeface="-apple-system"/>
              </a:rPr>
              <a:t>磁盘</a:t>
            </a:r>
            <a:r>
              <a:rPr lang="en-US" altLang="zh-CN" b="0" i="0">
                <a:solidFill>
                  <a:srgbClr val="FF0000"/>
                </a:solidFill>
                <a:effectLst/>
                <a:latin typeface="-apple-system"/>
              </a:rPr>
              <a:t>I/O</a:t>
            </a:r>
            <a:r>
              <a:rPr lang="zh-CN" altLang="en-US" b="0" i="0">
                <a:solidFill>
                  <a:srgbClr val="FF0000"/>
                </a:solidFill>
                <a:effectLst/>
                <a:latin typeface="-apple-system"/>
              </a:rPr>
              <a:t>往往是程序运行中最慢的一步</a:t>
            </a:r>
            <a:endParaRPr lang="en-US" altLang="zh-CN" b="0" i="0">
              <a:solidFill>
                <a:srgbClr val="FF0000"/>
              </a:solidFill>
              <a:effectLst/>
              <a:latin typeface="-apple-system"/>
            </a:endParaRPr>
          </a:p>
          <a:p>
            <a:pPr algn="l"/>
            <a:r>
              <a:rPr lang="zh-CN" altLang="en-US" b="0" i="0">
                <a:solidFill>
                  <a:srgbClr val="4D4D4D"/>
                </a:solidFill>
                <a:effectLst/>
                <a:latin typeface="-apple-system"/>
              </a:rPr>
              <a:t>尽可能减少</a:t>
            </a:r>
            <a:r>
              <a:rPr lang="en-US" altLang="zh-CN" b="0" i="0">
                <a:solidFill>
                  <a:srgbClr val="4D4D4D"/>
                </a:solidFill>
                <a:effectLst/>
                <a:latin typeface="-apple-system"/>
              </a:rPr>
              <a:t>I/O</a:t>
            </a:r>
            <a:r>
              <a:rPr lang="zh-CN" altLang="en-US" b="0" i="0">
                <a:solidFill>
                  <a:srgbClr val="4D4D4D"/>
                </a:solidFill>
                <a:effectLst/>
                <a:latin typeface="-apple-system"/>
              </a:rPr>
              <a:t>次数可以极大地提升响应速度</a:t>
            </a:r>
            <a:endParaRPr lang="en-US" altLang="zh-CN" b="0" i="0">
              <a:solidFill>
                <a:srgbClr val="4D4D4D"/>
              </a:solidFill>
              <a:effectLst/>
              <a:latin typeface="-apple-system"/>
            </a:endParaRPr>
          </a:p>
        </p:txBody>
      </p:sp>
    </p:spTree>
    <p:extLst>
      <p:ext uri="{BB962C8B-B14F-4D97-AF65-F5344CB8AC3E}">
        <p14:creationId xmlns:p14="http://schemas.microsoft.com/office/powerpoint/2010/main" val="293716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67"/>
          <p:cNvSpPr>
            <a:spLocks noChangeArrowheads="1"/>
          </p:cNvSpPr>
          <p:nvPr/>
        </p:nvSpPr>
        <p:spPr bwMode="auto">
          <a:xfrm>
            <a:off x="4950885" y="1600522"/>
            <a:ext cx="2290233" cy="2343151"/>
          </a:xfrm>
          <a:prstGeom prst="rect">
            <a:avLst/>
          </a:prstGeom>
          <a:solidFill>
            <a:schemeClr val="accent1"/>
          </a:solidFill>
          <a:ln>
            <a:noFill/>
          </a:ln>
        </p:spPr>
        <p:txBody>
          <a:bodyPr/>
          <a:lstStyle/>
          <a:p>
            <a:endParaRPr lang="zh-CN" altLang="en-US" sz="2135">
              <a:cs typeface="+mn-ea"/>
              <a:sym typeface="+mn-lt"/>
            </a:endParaRPr>
          </a:p>
        </p:txBody>
      </p:sp>
      <p:sp>
        <p:nvSpPr>
          <p:cNvPr id="10" name="Freeform 68"/>
          <p:cNvSpPr/>
          <p:nvPr/>
        </p:nvSpPr>
        <p:spPr bwMode="auto">
          <a:xfrm>
            <a:off x="1100667" y="1604755"/>
            <a:ext cx="2654300" cy="2334684"/>
          </a:xfrm>
          <a:custGeom>
            <a:avLst/>
            <a:gdLst>
              <a:gd name="T0" fmla="*/ 206 w 1254"/>
              <a:gd name="T1" fmla="*/ 1103 h 1103"/>
              <a:gd name="T2" fmla="*/ 1254 w 1254"/>
              <a:gd name="T3" fmla="*/ 1103 h 1103"/>
              <a:gd name="T4" fmla="*/ 1254 w 1254"/>
              <a:gd name="T5" fmla="*/ 0 h 1103"/>
              <a:gd name="T6" fmla="*/ 206 w 1254"/>
              <a:gd name="T7" fmla="*/ 0 h 1103"/>
              <a:gd name="T8" fmla="*/ 0 w 1254"/>
              <a:gd name="T9" fmla="*/ 550 h 1103"/>
              <a:gd name="T10" fmla="*/ 206 w 1254"/>
              <a:gd name="T11" fmla="*/ 1103 h 1103"/>
            </a:gdLst>
            <a:ahLst/>
            <a:cxnLst>
              <a:cxn ang="0">
                <a:pos x="T0" y="T1"/>
              </a:cxn>
              <a:cxn ang="0">
                <a:pos x="T2" y="T3"/>
              </a:cxn>
              <a:cxn ang="0">
                <a:pos x="T4" y="T5"/>
              </a:cxn>
              <a:cxn ang="0">
                <a:pos x="T6" y="T7"/>
              </a:cxn>
              <a:cxn ang="0">
                <a:pos x="T8" y="T9"/>
              </a:cxn>
              <a:cxn ang="0">
                <a:pos x="T10" y="T11"/>
              </a:cxn>
            </a:cxnLst>
            <a:rect l="0" t="0" r="r" b="b"/>
            <a:pathLst>
              <a:path w="1254" h="1103">
                <a:moveTo>
                  <a:pt x="206" y="1103"/>
                </a:moveTo>
                <a:lnTo>
                  <a:pt x="1254" y="1103"/>
                </a:lnTo>
                <a:lnTo>
                  <a:pt x="1254" y="0"/>
                </a:lnTo>
                <a:lnTo>
                  <a:pt x="206" y="0"/>
                </a:lnTo>
                <a:lnTo>
                  <a:pt x="0" y="550"/>
                </a:lnTo>
                <a:lnTo>
                  <a:pt x="206" y="1103"/>
                </a:lnTo>
                <a:close/>
              </a:path>
            </a:pathLst>
          </a:custGeom>
          <a:solidFill>
            <a:schemeClr val="accent2"/>
          </a:solidFill>
          <a:ln>
            <a:noFill/>
          </a:ln>
        </p:spPr>
        <p:txBody>
          <a:bodyPr/>
          <a:lstStyle/>
          <a:p>
            <a:endParaRPr lang="zh-CN" altLang="en-US" sz="2135">
              <a:cs typeface="+mn-ea"/>
              <a:sym typeface="+mn-lt"/>
            </a:endParaRPr>
          </a:p>
        </p:txBody>
      </p:sp>
      <p:sp>
        <p:nvSpPr>
          <p:cNvPr id="11" name="Freeform 69"/>
          <p:cNvSpPr/>
          <p:nvPr/>
        </p:nvSpPr>
        <p:spPr bwMode="auto">
          <a:xfrm>
            <a:off x="8434918" y="1604755"/>
            <a:ext cx="2656417" cy="2334684"/>
          </a:xfrm>
          <a:custGeom>
            <a:avLst/>
            <a:gdLst>
              <a:gd name="T0" fmla="*/ 1049 w 1255"/>
              <a:gd name="T1" fmla="*/ 1103 h 1103"/>
              <a:gd name="T2" fmla="*/ 0 w 1255"/>
              <a:gd name="T3" fmla="*/ 1103 h 1103"/>
              <a:gd name="T4" fmla="*/ 0 w 1255"/>
              <a:gd name="T5" fmla="*/ 0 h 1103"/>
              <a:gd name="T6" fmla="*/ 1049 w 1255"/>
              <a:gd name="T7" fmla="*/ 0 h 1103"/>
              <a:gd name="T8" fmla="*/ 1255 w 1255"/>
              <a:gd name="T9" fmla="*/ 550 h 1103"/>
              <a:gd name="T10" fmla="*/ 1049 w 1255"/>
              <a:gd name="T11" fmla="*/ 1103 h 1103"/>
            </a:gdLst>
            <a:ahLst/>
            <a:cxnLst>
              <a:cxn ang="0">
                <a:pos x="T0" y="T1"/>
              </a:cxn>
              <a:cxn ang="0">
                <a:pos x="T2" y="T3"/>
              </a:cxn>
              <a:cxn ang="0">
                <a:pos x="T4" y="T5"/>
              </a:cxn>
              <a:cxn ang="0">
                <a:pos x="T6" y="T7"/>
              </a:cxn>
              <a:cxn ang="0">
                <a:pos x="T8" y="T9"/>
              </a:cxn>
              <a:cxn ang="0">
                <a:pos x="T10" y="T11"/>
              </a:cxn>
            </a:cxnLst>
            <a:rect l="0" t="0" r="r" b="b"/>
            <a:pathLst>
              <a:path w="1255" h="1103">
                <a:moveTo>
                  <a:pt x="1049" y="1103"/>
                </a:moveTo>
                <a:lnTo>
                  <a:pt x="0" y="1103"/>
                </a:lnTo>
                <a:lnTo>
                  <a:pt x="0" y="0"/>
                </a:lnTo>
                <a:lnTo>
                  <a:pt x="1049" y="0"/>
                </a:lnTo>
                <a:lnTo>
                  <a:pt x="1255" y="550"/>
                </a:lnTo>
                <a:lnTo>
                  <a:pt x="1049" y="1103"/>
                </a:lnTo>
                <a:close/>
              </a:path>
            </a:pathLst>
          </a:custGeom>
          <a:solidFill>
            <a:schemeClr val="accent3"/>
          </a:solidFill>
          <a:ln>
            <a:noFill/>
          </a:ln>
        </p:spPr>
        <p:txBody>
          <a:bodyPr/>
          <a:lstStyle/>
          <a:p>
            <a:endParaRPr lang="zh-CN" altLang="en-US" sz="2135">
              <a:cs typeface="+mn-ea"/>
              <a:sym typeface="+mn-lt"/>
            </a:endParaRPr>
          </a:p>
        </p:txBody>
      </p:sp>
      <p:cxnSp>
        <p:nvCxnSpPr>
          <p:cNvPr id="14" name="直接连接符 13"/>
          <p:cNvCxnSpPr/>
          <p:nvPr/>
        </p:nvCxnSpPr>
        <p:spPr>
          <a:xfrm>
            <a:off x="1556318"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192863"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660975"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692"/>
          <p:cNvSpPr txBox="1"/>
          <p:nvPr/>
        </p:nvSpPr>
        <p:spPr bwMode="auto">
          <a:xfrm>
            <a:off x="1591777" y="1954716"/>
            <a:ext cx="1755609" cy="5024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665" b="1" spc="400">
                <a:solidFill>
                  <a:schemeClr val="bg1"/>
                </a:solidFill>
                <a:latin typeface="+mn-lt"/>
                <a:ea typeface="+mn-ea"/>
                <a:cs typeface="+mn-ea"/>
                <a:sym typeface="+mn-lt"/>
              </a:rPr>
              <a:t>增删优化</a:t>
            </a:r>
          </a:p>
        </p:txBody>
      </p:sp>
      <p:sp>
        <p:nvSpPr>
          <p:cNvPr id="19" name="TextBox 692"/>
          <p:cNvSpPr txBox="1"/>
          <p:nvPr/>
        </p:nvSpPr>
        <p:spPr bwMode="auto">
          <a:xfrm>
            <a:off x="5208970" y="1954716"/>
            <a:ext cx="1755609" cy="5024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665" b="1" spc="400">
                <a:solidFill>
                  <a:schemeClr val="bg1"/>
                </a:solidFill>
                <a:latin typeface="+mn-lt"/>
                <a:ea typeface="+mn-ea"/>
                <a:cs typeface="+mn-ea"/>
                <a:sym typeface="+mn-lt"/>
              </a:rPr>
              <a:t>操作简便</a:t>
            </a:r>
          </a:p>
        </p:txBody>
      </p:sp>
      <p:sp>
        <p:nvSpPr>
          <p:cNvPr id="20" name="TextBox 692"/>
          <p:cNvSpPr txBox="1"/>
          <p:nvPr/>
        </p:nvSpPr>
        <p:spPr bwMode="auto">
          <a:xfrm>
            <a:off x="8693190" y="1954716"/>
            <a:ext cx="1755609" cy="50276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665" b="1" spc="400">
                <a:solidFill>
                  <a:schemeClr val="bg1"/>
                </a:solidFill>
                <a:latin typeface="+mn-lt"/>
                <a:ea typeface="+mn-ea"/>
                <a:cs typeface="+mn-ea"/>
                <a:sym typeface="+mn-lt"/>
              </a:rPr>
              <a:t>查找优化</a:t>
            </a:r>
          </a:p>
        </p:txBody>
      </p:sp>
      <p:grpSp>
        <p:nvGrpSpPr>
          <p:cNvPr id="27" name="组合 26"/>
          <p:cNvGrpSpPr>
            <a:grpSpLocks noChangeAspect="1"/>
          </p:cNvGrpSpPr>
          <p:nvPr/>
        </p:nvGrpSpPr>
        <p:grpSpPr>
          <a:xfrm>
            <a:off x="202799" y="287672"/>
            <a:ext cx="609210" cy="609210"/>
            <a:chOff x="456294" y="1959430"/>
            <a:chExt cx="2148114" cy="2148114"/>
          </a:xfrm>
        </p:grpSpPr>
        <p:sp>
          <p:nvSpPr>
            <p:cNvPr id="28" name="椭圆 27"/>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9" name="图片 2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0" name="文本框 29"/>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密集索引与查询优化</a:t>
            </a:r>
          </a:p>
        </p:txBody>
      </p:sp>
      <p:pic>
        <p:nvPicPr>
          <p:cNvPr id="3" name="图片 2" descr="表格&#10;&#10;描述已自动生成">
            <a:extLst>
              <a:ext uri="{FF2B5EF4-FFF2-40B4-BE49-F238E27FC236}">
                <a16:creationId xmlns:a16="http://schemas.microsoft.com/office/drawing/2014/main" id="{16C8FE42-8595-4A78-8054-FD4CF918F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98" y="4046458"/>
            <a:ext cx="4391025" cy="1819275"/>
          </a:xfrm>
          <a:prstGeom prst="rect">
            <a:avLst/>
          </a:prstGeom>
        </p:spPr>
      </p:pic>
      <p:pic>
        <p:nvPicPr>
          <p:cNvPr id="5" name="图片 4" descr="图示&#10;&#10;描述已自动生成">
            <a:extLst>
              <a:ext uri="{FF2B5EF4-FFF2-40B4-BE49-F238E27FC236}">
                <a16:creationId xmlns:a16="http://schemas.microsoft.com/office/drawing/2014/main" id="{F5342BF0-F6DC-4289-BBCF-7A3793F63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970" y="4103608"/>
            <a:ext cx="2333625" cy="1762125"/>
          </a:xfrm>
          <a:prstGeom prst="rect">
            <a:avLst/>
          </a:prstGeom>
        </p:spPr>
      </p:pic>
      <p:sp>
        <p:nvSpPr>
          <p:cNvPr id="6" name="文本框 5">
            <a:extLst>
              <a:ext uri="{FF2B5EF4-FFF2-40B4-BE49-F238E27FC236}">
                <a16:creationId xmlns:a16="http://schemas.microsoft.com/office/drawing/2014/main" id="{43291BCD-0072-4A37-B9D7-B6AB49141D69}"/>
              </a:ext>
            </a:extLst>
          </p:cNvPr>
          <p:cNvSpPr txBox="1"/>
          <p:nvPr/>
        </p:nvSpPr>
        <p:spPr>
          <a:xfrm>
            <a:off x="8221211" y="4353886"/>
            <a:ext cx="3162650" cy="1477328"/>
          </a:xfrm>
          <a:prstGeom prst="rect">
            <a:avLst/>
          </a:prstGeom>
          <a:noFill/>
        </p:spPr>
        <p:txBody>
          <a:bodyPr wrap="square" rtlCol="0">
            <a:spAutoFit/>
          </a:bodyPr>
          <a:lstStyle/>
          <a:p>
            <a:r>
              <a:rPr lang="zh-CN" altLang="en-US" b="0" i="0">
                <a:solidFill>
                  <a:srgbClr val="4D4D4D"/>
                </a:solidFill>
                <a:effectLst/>
                <a:latin typeface="-apple-system"/>
              </a:rPr>
              <a:t>在查询数据时如果一个页中的每条数据都能有助于定位数据记录的位置（</a:t>
            </a:r>
            <a:r>
              <a:rPr lang="zh-CN" altLang="en-US" b="0" i="0">
                <a:solidFill>
                  <a:srgbClr val="FF0000"/>
                </a:solidFill>
                <a:effectLst/>
                <a:latin typeface="-apple-system"/>
              </a:rPr>
              <a:t>同页或附近</a:t>
            </a:r>
            <a:r>
              <a:rPr lang="zh-CN" altLang="en-US" b="0" i="0">
                <a:solidFill>
                  <a:srgbClr val="4D4D4D"/>
                </a:solidFill>
                <a:effectLst/>
                <a:latin typeface="-apple-system"/>
              </a:rPr>
              <a:t>），这将会减少磁盘</a:t>
            </a:r>
            <a:r>
              <a:rPr lang="en-US" altLang="zh-CN" b="0" i="0">
                <a:solidFill>
                  <a:srgbClr val="4D4D4D"/>
                </a:solidFill>
                <a:effectLst/>
                <a:latin typeface="-apple-system"/>
              </a:rPr>
              <a:t>I/O</a:t>
            </a:r>
            <a:r>
              <a:rPr lang="zh-CN" altLang="en-US" b="0" i="0">
                <a:solidFill>
                  <a:srgbClr val="4D4D4D"/>
                </a:solidFill>
                <a:effectLst/>
                <a:latin typeface="-apple-system"/>
              </a:rPr>
              <a:t>次数，提高查询效率。</a:t>
            </a:r>
            <a:endParaRPr lang="zh-CN" altLang="en-US"/>
          </a:p>
        </p:txBody>
      </p:sp>
      <p:sp>
        <p:nvSpPr>
          <p:cNvPr id="23" name="乘号 22">
            <a:extLst>
              <a:ext uri="{FF2B5EF4-FFF2-40B4-BE49-F238E27FC236}">
                <a16:creationId xmlns:a16="http://schemas.microsoft.com/office/drawing/2014/main" id="{BD7DBFBE-C2A1-4304-BAAB-ACD0BDDC7922}"/>
              </a:ext>
            </a:extLst>
          </p:cNvPr>
          <p:cNvSpPr/>
          <p:nvPr/>
        </p:nvSpPr>
        <p:spPr>
          <a:xfrm>
            <a:off x="6027066" y="5023056"/>
            <a:ext cx="1200518" cy="69811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7335" y="273797"/>
            <a:ext cx="4846198" cy="646331"/>
          </a:xfrm>
          <a:prstGeom prst="rect">
            <a:avLst/>
          </a:prstGeom>
          <a:noFill/>
        </p:spPr>
        <p:txBody>
          <a:bodyPr wrap="none" rtlCol="0">
            <a:spAutoFit/>
          </a:bodyPr>
          <a:lstStyle/>
          <a:p>
            <a:r>
              <a:rPr lang="zh-CN" altLang="en-US" sz="3600">
                <a:solidFill>
                  <a:schemeClr val="accent1"/>
                </a:solidFill>
              </a:rPr>
              <a:t>后端项目结构（</a:t>
            </a:r>
            <a:r>
              <a:rPr lang="en-US" altLang="zh-CN" sz="3600">
                <a:solidFill>
                  <a:schemeClr val="accent1"/>
                </a:solidFill>
              </a:rPr>
              <a:t>MVC</a:t>
            </a:r>
            <a:r>
              <a:rPr lang="zh-CN" altLang="en-US" sz="3600">
                <a:solidFill>
                  <a:schemeClr val="accent1"/>
                </a:solidFill>
              </a:rPr>
              <a:t>）</a:t>
            </a:r>
          </a:p>
        </p:txBody>
      </p:sp>
      <p:pic>
        <p:nvPicPr>
          <p:cNvPr id="8" name="图片 7" descr="图示&#10;&#10;描述已自动生成">
            <a:extLst>
              <a:ext uri="{FF2B5EF4-FFF2-40B4-BE49-F238E27FC236}">
                <a16:creationId xmlns:a16="http://schemas.microsoft.com/office/drawing/2014/main" id="{6C1A4F81-2A76-4B67-8663-833B96532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35" y="1271641"/>
            <a:ext cx="4847124" cy="5176800"/>
          </a:xfrm>
          <a:prstGeom prst="rect">
            <a:avLst/>
          </a:prstGeom>
          <a:solidFill>
            <a:srgbClr val="CBE5FE"/>
          </a:solidFill>
        </p:spPr>
      </p:pic>
      <p:sp>
        <p:nvSpPr>
          <p:cNvPr id="11" name="矩形 10">
            <a:extLst>
              <a:ext uri="{FF2B5EF4-FFF2-40B4-BE49-F238E27FC236}">
                <a16:creationId xmlns:a16="http://schemas.microsoft.com/office/drawing/2014/main" id="{9EE7F3B8-277B-498A-A17E-91217DA91845}"/>
              </a:ext>
            </a:extLst>
          </p:cNvPr>
          <p:cNvSpPr/>
          <p:nvPr/>
        </p:nvSpPr>
        <p:spPr>
          <a:xfrm>
            <a:off x="1240971" y="1735493"/>
            <a:ext cx="2062066" cy="382555"/>
          </a:xfrm>
          <a:prstGeom prst="rect">
            <a:avLst/>
          </a:prstGeom>
          <a:solidFill>
            <a:srgbClr val="CCE6FF"/>
          </a:solidFill>
          <a:ln>
            <a:solidFill>
              <a:srgbClr val="CCE6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FEDF930-F328-42AE-BB68-AE360ABC3D56}"/>
              </a:ext>
            </a:extLst>
          </p:cNvPr>
          <p:cNvSpPr txBox="1"/>
          <p:nvPr/>
        </p:nvSpPr>
        <p:spPr>
          <a:xfrm>
            <a:off x="1808588" y="1665160"/>
            <a:ext cx="2063691" cy="52322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前端</a:t>
            </a:r>
          </a:p>
        </p:txBody>
      </p:sp>
      <p:pic>
        <p:nvPicPr>
          <p:cNvPr id="7" name="图片 6">
            <a:extLst>
              <a:ext uri="{FF2B5EF4-FFF2-40B4-BE49-F238E27FC236}">
                <a16:creationId xmlns:a16="http://schemas.microsoft.com/office/drawing/2014/main" id="{5A9DD4A7-E1EC-49BC-86AC-B0D1E20180AB}"/>
              </a:ext>
            </a:extLst>
          </p:cNvPr>
          <p:cNvPicPr>
            <a:picLocks noChangeAspect="1"/>
          </p:cNvPicPr>
          <p:nvPr/>
        </p:nvPicPr>
        <p:blipFill>
          <a:blip r:embed="rId3"/>
          <a:stretch>
            <a:fillRect/>
          </a:stretch>
        </p:blipFill>
        <p:spPr>
          <a:xfrm>
            <a:off x="6525123" y="920128"/>
            <a:ext cx="3118010" cy="5150115"/>
          </a:xfrm>
          <a:prstGeom prst="rect">
            <a:avLst/>
          </a:prstGeom>
        </p:spPr>
      </p:pic>
    </p:spTree>
    <p:extLst>
      <p:ext uri="{BB962C8B-B14F-4D97-AF65-F5344CB8AC3E}">
        <p14:creationId xmlns:p14="http://schemas.microsoft.com/office/powerpoint/2010/main" val="355016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4"/>
          <p:cNvSpPr>
            <a:spLocks noChangeArrowheads="1"/>
          </p:cNvSpPr>
          <p:nvPr/>
        </p:nvSpPr>
        <p:spPr bwMode="auto">
          <a:xfrm>
            <a:off x="1073621" y="1976218"/>
            <a:ext cx="1420004"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nvGrpSpPr>
          <p:cNvPr id="50" name="Group 8"/>
          <p:cNvGrpSpPr/>
          <p:nvPr/>
        </p:nvGrpSpPr>
        <p:grpSpPr bwMode="auto">
          <a:xfrm>
            <a:off x="1602023" y="2427488"/>
            <a:ext cx="340680" cy="517464"/>
            <a:chOff x="0" y="0"/>
            <a:chExt cx="293688" cy="446088"/>
          </a:xfrm>
        </p:grpSpPr>
        <p:sp>
          <p:nvSpPr>
            <p:cNvPr id="51" name="Freeform 1016"/>
            <p:cNvSpPr>
              <a:spLocks noChangeArrowheads="1"/>
            </p:cNvSpPr>
            <p:nvPr/>
          </p:nvSpPr>
          <p:spPr bwMode="auto">
            <a:xfrm>
              <a:off x="0" y="0"/>
              <a:ext cx="293688" cy="352425"/>
            </a:xfrm>
            <a:custGeom>
              <a:avLst/>
              <a:gdLst>
                <a:gd name="T0" fmla="*/ 50 w 50"/>
                <a:gd name="T1" fmla="*/ 23 h 60"/>
                <a:gd name="T2" fmla="*/ 25 w 50"/>
                <a:gd name="T3" fmla="*/ 0 h 60"/>
                <a:gd name="T4" fmla="*/ 0 w 50"/>
                <a:gd name="T5" fmla="*/ 23 h 60"/>
                <a:gd name="T6" fmla="*/ 2 w 50"/>
                <a:gd name="T7" fmla="*/ 32 h 60"/>
                <a:gd name="T8" fmla="*/ 2 w 50"/>
                <a:gd name="T9" fmla="*/ 32 h 60"/>
                <a:gd name="T10" fmla="*/ 5 w 50"/>
                <a:gd name="T11" fmla="*/ 36 h 60"/>
                <a:gd name="T12" fmla="*/ 13 w 50"/>
                <a:gd name="T13" fmla="*/ 58 h 60"/>
                <a:gd name="T14" fmla="*/ 17 w 50"/>
                <a:gd name="T15" fmla="*/ 60 h 60"/>
                <a:gd name="T16" fmla="*/ 33 w 50"/>
                <a:gd name="T17" fmla="*/ 60 h 60"/>
                <a:gd name="T18" fmla="*/ 37 w 50"/>
                <a:gd name="T19" fmla="*/ 58 h 60"/>
                <a:gd name="T20" fmla="*/ 45 w 50"/>
                <a:gd name="T21" fmla="*/ 36 h 60"/>
                <a:gd name="T22" fmla="*/ 48 w 50"/>
                <a:gd name="T23" fmla="*/ 32 h 60"/>
                <a:gd name="T24" fmla="*/ 48 w 50"/>
                <a:gd name="T25" fmla="*/ 32 h 60"/>
                <a:gd name="T26" fmla="*/ 48 w 50"/>
                <a:gd name="T27" fmla="*/ 32 h 60"/>
                <a:gd name="T28" fmla="*/ 50 w 50"/>
                <a:gd name="T29" fmla="*/ 23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60"/>
                <a:gd name="T47" fmla="*/ 50 w 50"/>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60">
                  <a:moveTo>
                    <a:pt x="50" y="23"/>
                  </a:moveTo>
                  <a:cubicBezTo>
                    <a:pt x="50" y="10"/>
                    <a:pt x="39" y="0"/>
                    <a:pt x="25" y="0"/>
                  </a:cubicBezTo>
                  <a:cubicBezTo>
                    <a:pt x="11" y="0"/>
                    <a:pt x="0" y="10"/>
                    <a:pt x="0" y="23"/>
                  </a:cubicBezTo>
                  <a:cubicBezTo>
                    <a:pt x="0" y="26"/>
                    <a:pt x="1" y="29"/>
                    <a:pt x="2" y="32"/>
                  </a:cubicBezTo>
                  <a:cubicBezTo>
                    <a:pt x="2" y="32"/>
                    <a:pt x="2" y="32"/>
                    <a:pt x="2" y="32"/>
                  </a:cubicBezTo>
                  <a:cubicBezTo>
                    <a:pt x="3" y="33"/>
                    <a:pt x="4" y="35"/>
                    <a:pt x="5" y="36"/>
                  </a:cubicBezTo>
                  <a:cubicBezTo>
                    <a:pt x="9" y="43"/>
                    <a:pt x="13" y="55"/>
                    <a:pt x="13" y="58"/>
                  </a:cubicBezTo>
                  <a:cubicBezTo>
                    <a:pt x="13" y="59"/>
                    <a:pt x="15" y="60"/>
                    <a:pt x="17" y="60"/>
                  </a:cubicBezTo>
                  <a:cubicBezTo>
                    <a:pt x="33" y="60"/>
                    <a:pt x="33" y="60"/>
                    <a:pt x="33" y="60"/>
                  </a:cubicBezTo>
                  <a:cubicBezTo>
                    <a:pt x="35" y="60"/>
                    <a:pt x="37" y="59"/>
                    <a:pt x="37" y="58"/>
                  </a:cubicBezTo>
                  <a:cubicBezTo>
                    <a:pt x="37" y="55"/>
                    <a:pt x="41" y="43"/>
                    <a:pt x="45" y="36"/>
                  </a:cubicBezTo>
                  <a:cubicBezTo>
                    <a:pt x="46" y="35"/>
                    <a:pt x="47" y="33"/>
                    <a:pt x="48" y="32"/>
                  </a:cubicBezTo>
                  <a:cubicBezTo>
                    <a:pt x="48" y="32"/>
                    <a:pt x="48" y="32"/>
                    <a:pt x="48" y="32"/>
                  </a:cubicBezTo>
                  <a:cubicBezTo>
                    <a:pt x="48" y="32"/>
                    <a:pt x="48" y="32"/>
                    <a:pt x="48" y="32"/>
                  </a:cubicBezTo>
                  <a:cubicBezTo>
                    <a:pt x="49" y="29"/>
                    <a:pt x="50" y="26"/>
                    <a:pt x="50" y="2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sp>
          <p:nvSpPr>
            <p:cNvPr id="52" name="Freeform 1017"/>
            <p:cNvSpPr>
              <a:spLocks noChangeArrowheads="1"/>
            </p:cNvSpPr>
            <p:nvPr/>
          </p:nvSpPr>
          <p:spPr bwMode="auto">
            <a:xfrm>
              <a:off x="76200" y="376237"/>
              <a:ext cx="141288" cy="22225"/>
            </a:xfrm>
            <a:custGeom>
              <a:avLst/>
              <a:gdLst>
                <a:gd name="T0" fmla="*/ 24 w 24"/>
                <a:gd name="T1" fmla="*/ 2 h 4"/>
                <a:gd name="T2" fmla="*/ 21 w 24"/>
                <a:gd name="T3" fmla="*/ 0 h 4"/>
                <a:gd name="T4" fmla="*/ 3 w 24"/>
                <a:gd name="T5" fmla="*/ 0 h 4"/>
                <a:gd name="T6" fmla="*/ 0 w 24"/>
                <a:gd name="T7" fmla="*/ 2 h 4"/>
                <a:gd name="T8" fmla="*/ 0 w 24"/>
                <a:gd name="T9" fmla="*/ 2 h 4"/>
                <a:gd name="T10" fmla="*/ 3 w 24"/>
                <a:gd name="T11" fmla="*/ 4 h 4"/>
                <a:gd name="T12" fmla="*/ 21 w 24"/>
                <a:gd name="T13" fmla="*/ 4 h 4"/>
                <a:gd name="T14" fmla="*/ 24 w 2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
                <a:gd name="T26" fmla="*/ 24 w 2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
                  <a:moveTo>
                    <a:pt x="24" y="2"/>
                  </a:moveTo>
                  <a:cubicBezTo>
                    <a:pt x="24" y="1"/>
                    <a:pt x="22" y="0"/>
                    <a:pt x="21" y="0"/>
                  </a:cubicBezTo>
                  <a:cubicBezTo>
                    <a:pt x="3" y="0"/>
                    <a:pt x="3" y="0"/>
                    <a:pt x="3" y="0"/>
                  </a:cubicBezTo>
                  <a:cubicBezTo>
                    <a:pt x="1" y="0"/>
                    <a:pt x="0" y="1"/>
                    <a:pt x="0" y="2"/>
                  </a:cubicBezTo>
                  <a:cubicBezTo>
                    <a:pt x="0" y="2"/>
                    <a:pt x="0" y="2"/>
                    <a:pt x="0" y="2"/>
                  </a:cubicBezTo>
                  <a:cubicBezTo>
                    <a:pt x="0" y="3"/>
                    <a:pt x="1" y="4"/>
                    <a:pt x="3" y="4"/>
                  </a:cubicBezTo>
                  <a:cubicBezTo>
                    <a:pt x="21" y="4"/>
                    <a:pt x="21" y="4"/>
                    <a:pt x="21" y="4"/>
                  </a:cubicBezTo>
                  <a:cubicBezTo>
                    <a:pt x="22" y="4"/>
                    <a:pt x="24" y="3"/>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sp>
          <p:nvSpPr>
            <p:cNvPr id="53" name="Freeform 1018"/>
            <p:cNvSpPr>
              <a:spLocks noChangeArrowheads="1"/>
            </p:cNvSpPr>
            <p:nvPr/>
          </p:nvSpPr>
          <p:spPr bwMode="auto">
            <a:xfrm>
              <a:off x="76200" y="415925"/>
              <a:ext cx="141288" cy="30163"/>
            </a:xfrm>
            <a:custGeom>
              <a:avLst/>
              <a:gdLst>
                <a:gd name="T0" fmla="*/ 24 w 24"/>
                <a:gd name="T1" fmla="*/ 2 h 5"/>
                <a:gd name="T2" fmla="*/ 21 w 24"/>
                <a:gd name="T3" fmla="*/ 0 h 5"/>
                <a:gd name="T4" fmla="*/ 3 w 24"/>
                <a:gd name="T5" fmla="*/ 0 h 5"/>
                <a:gd name="T6" fmla="*/ 0 w 24"/>
                <a:gd name="T7" fmla="*/ 2 h 5"/>
                <a:gd name="T8" fmla="*/ 0 w 24"/>
                <a:gd name="T9" fmla="*/ 2 h 5"/>
                <a:gd name="T10" fmla="*/ 3 w 24"/>
                <a:gd name="T11" fmla="*/ 5 h 5"/>
                <a:gd name="T12" fmla="*/ 21 w 24"/>
                <a:gd name="T13" fmla="*/ 5 h 5"/>
                <a:gd name="T14" fmla="*/ 24 w 24"/>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5"/>
                <a:gd name="T26" fmla="*/ 24 w 2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5">
                  <a:moveTo>
                    <a:pt x="24" y="2"/>
                  </a:moveTo>
                  <a:cubicBezTo>
                    <a:pt x="24" y="1"/>
                    <a:pt x="22" y="0"/>
                    <a:pt x="21" y="0"/>
                  </a:cubicBezTo>
                  <a:cubicBezTo>
                    <a:pt x="3" y="0"/>
                    <a:pt x="3" y="0"/>
                    <a:pt x="3" y="0"/>
                  </a:cubicBezTo>
                  <a:cubicBezTo>
                    <a:pt x="1" y="0"/>
                    <a:pt x="0" y="1"/>
                    <a:pt x="0" y="2"/>
                  </a:cubicBezTo>
                  <a:cubicBezTo>
                    <a:pt x="0" y="2"/>
                    <a:pt x="0" y="2"/>
                    <a:pt x="0" y="2"/>
                  </a:cubicBezTo>
                  <a:cubicBezTo>
                    <a:pt x="0" y="4"/>
                    <a:pt x="1" y="5"/>
                    <a:pt x="3" y="5"/>
                  </a:cubicBezTo>
                  <a:cubicBezTo>
                    <a:pt x="21" y="5"/>
                    <a:pt x="21" y="5"/>
                    <a:pt x="21" y="5"/>
                  </a:cubicBezTo>
                  <a:cubicBezTo>
                    <a:pt x="22" y="5"/>
                    <a:pt x="24" y="4"/>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grpSp>
      <p:sp>
        <p:nvSpPr>
          <p:cNvPr id="54" name="椭圆 50"/>
          <p:cNvSpPr>
            <a:spLocks noChangeArrowheads="1"/>
          </p:cNvSpPr>
          <p:nvPr/>
        </p:nvSpPr>
        <p:spPr bwMode="auto">
          <a:xfrm>
            <a:off x="3119825" y="1976218"/>
            <a:ext cx="1420004" cy="1420004"/>
          </a:xfrm>
          <a:prstGeom prst="ellipse">
            <a:avLst/>
          </a:prstGeom>
          <a:solidFill>
            <a:schemeClr val="accent2"/>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55" name="Freeform 1001"/>
          <p:cNvSpPr>
            <a:spLocks noEditPoints="1" noChangeArrowheads="1"/>
          </p:cNvSpPr>
          <p:nvPr/>
        </p:nvSpPr>
        <p:spPr bwMode="auto">
          <a:xfrm>
            <a:off x="3535306" y="2338207"/>
            <a:ext cx="570868" cy="633479"/>
          </a:xfrm>
          <a:custGeom>
            <a:avLst/>
            <a:gdLst>
              <a:gd name="T0" fmla="*/ 56 w 84"/>
              <a:gd name="T1" fmla="*/ 32 h 93"/>
              <a:gd name="T2" fmla="*/ 64 w 84"/>
              <a:gd name="T3" fmla="*/ 14 h 93"/>
              <a:gd name="T4" fmla="*/ 67 w 84"/>
              <a:gd name="T5" fmla="*/ 12 h 93"/>
              <a:gd name="T6" fmla="*/ 65 w 84"/>
              <a:gd name="T7" fmla="*/ 10 h 93"/>
              <a:gd name="T8" fmla="*/ 65 w 84"/>
              <a:gd name="T9" fmla="*/ 10 h 93"/>
              <a:gd name="T10" fmla="*/ 64 w 84"/>
              <a:gd name="T11" fmla="*/ 10 h 93"/>
              <a:gd name="T12" fmla="*/ 63 w 84"/>
              <a:gd name="T13" fmla="*/ 12 h 93"/>
              <a:gd name="T14" fmla="*/ 45 w 84"/>
              <a:gd name="T15" fmla="*/ 28 h 93"/>
              <a:gd name="T16" fmla="*/ 41 w 84"/>
              <a:gd name="T17" fmla="*/ 28 h 93"/>
              <a:gd name="T18" fmla="*/ 40 w 84"/>
              <a:gd name="T19" fmla="*/ 28 h 93"/>
              <a:gd name="T20" fmla="*/ 19 w 84"/>
              <a:gd name="T21" fmla="*/ 2 h 93"/>
              <a:gd name="T22" fmla="*/ 15 w 84"/>
              <a:gd name="T23" fmla="*/ 2 h 93"/>
              <a:gd name="T24" fmla="*/ 17 w 84"/>
              <a:gd name="T25" fmla="*/ 4 h 93"/>
              <a:gd name="T26" fmla="*/ 34 w 84"/>
              <a:gd name="T27" fmla="*/ 29 h 93"/>
              <a:gd name="T28" fmla="*/ 5 w 84"/>
              <a:gd name="T29" fmla="*/ 32 h 93"/>
              <a:gd name="T30" fmla="*/ 0 w 84"/>
              <a:gd name="T31" fmla="*/ 87 h 93"/>
              <a:gd name="T32" fmla="*/ 7 w 84"/>
              <a:gd name="T33" fmla="*/ 92 h 93"/>
              <a:gd name="T34" fmla="*/ 17 w 84"/>
              <a:gd name="T35" fmla="*/ 93 h 93"/>
              <a:gd name="T36" fmla="*/ 67 w 84"/>
              <a:gd name="T37" fmla="*/ 92 h 93"/>
              <a:gd name="T38" fmla="*/ 78 w 84"/>
              <a:gd name="T39" fmla="*/ 93 h 93"/>
              <a:gd name="T40" fmla="*/ 79 w 84"/>
              <a:gd name="T41" fmla="*/ 92 h 93"/>
              <a:gd name="T42" fmla="*/ 84 w 84"/>
              <a:gd name="T43" fmla="*/ 37 h 93"/>
              <a:gd name="T44" fmla="*/ 71 w 84"/>
              <a:gd name="T45" fmla="*/ 80 h 93"/>
              <a:gd name="T46" fmla="*/ 13 w 84"/>
              <a:gd name="T47" fmla="*/ 88 h 93"/>
              <a:gd name="T48" fmla="*/ 4 w 84"/>
              <a:gd name="T49" fmla="*/ 44 h 93"/>
              <a:gd name="T50" fmla="*/ 63 w 84"/>
              <a:gd name="T51" fmla="*/ 36 h 93"/>
              <a:gd name="T52" fmla="*/ 71 w 84"/>
              <a:gd name="T53" fmla="*/ 80 h 93"/>
              <a:gd name="T54" fmla="*/ 74 w 84"/>
              <a:gd name="T55" fmla="*/ 51 h 93"/>
              <a:gd name="T56" fmla="*/ 80 w 84"/>
              <a:gd name="T57" fmla="*/ 51 h 93"/>
              <a:gd name="T58" fmla="*/ 77 w 84"/>
              <a:gd name="T59" fmla="*/ 46 h 93"/>
              <a:gd name="T60" fmla="*/ 77 w 84"/>
              <a:gd name="T61" fmla="*/ 39 h 93"/>
              <a:gd name="T62" fmla="*/ 77 w 84"/>
              <a:gd name="T63" fmla="*/ 46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3"/>
              <a:gd name="T98" fmla="*/ 84 w 84"/>
              <a:gd name="T99" fmla="*/ 93 h 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3">
                <a:moveTo>
                  <a:pt x="79" y="32"/>
                </a:moveTo>
                <a:cubicBezTo>
                  <a:pt x="56" y="32"/>
                  <a:pt x="56" y="32"/>
                  <a:pt x="56" y="32"/>
                </a:cubicBezTo>
                <a:cubicBezTo>
                  <a:pt x="54" y="31"/>
                  <a:pt x="51" y="29"/>
                  <a:pt x="47" y="28"/>
                </a:cubicBezTo>
                <a:cubicBezTo>
                  <a:pt x="64" y="14"/>
                  <a:pt x="64" y="14"/>
                  <a:pt x="64" y="14"/>
                </a:cubicBezTo>
                <a:cubicBezTo>
                  <a:pt x="64" y="14"/>
                  <a:pt x="64" y="14"/>
                  <a:pt x="65" y="14"/>
                </a:cubicBezTo>
                <a:cubicBezTo>
                  <a:pt x="66" y="14"/>
                  <a:pt x="67" y="13"/>
                  <a:pt x="67" y="12"/>
                </a:cubicBezTo>
                <a:cubicBezTo>
                  <a:pt x="67" y="11"/>
                  <a:pt x="66" y="10"/>
                  <a:pt x="65" y="10"/>
                </a:cubicBezTo>
                <a:cubicBezTo>
                  <a:pt x="65" y="10"/>
                  <a:pt x="65" y="10"/>
                  <a:pt x="65" y="10"/>
                </a:cubicBezTo>
                <a:cubicBezTo>
                  <a:pt x="65" y="10"/>
                  <a:pt x="65" y="10"/>
                  <a:pt x="65" y="10"/>
                </a:cubicBezTo>
                <a:cubicBezTo>
                  <a:pt x="65" y="10"/>
                  <a:pt x="65" y="10"/>
                  <a:pt x="65" y="10"/>
                </a:cubicBezTo>
                <a:cubicBezTo>
                  <a:pt x="65" y="10"/>
                  <a:pt x="64" y="10"/>
                  <a:pt x="64" y="10"/>
                </a:cubicBezTo>
                <a:cubicBezTo>
                  <a:pt x="64" y="10"/>
                  <a:pt x="64" y="10"/>
                  <a:pt x="64" y="10"/>
                </a:cubicBezTo>
                <a:cubicBezTo>
                  <a:pt x="64" y="10"/>
                  <a:pt x="64" y="10"/>
                  <a:pt x="64" y="10"/>
                </a:cubicBezTo>
                <a:cubicBezTo>
                  <a:pt x="63" y="11"/>
                  <a:pt x="63" y="11"/>
                  <a:pt x="63" y="12"/>
                </a:cubicBezTo>
                <a:cubicBezTo>
                  <a:pt x="63" y="12"/>
                  <a:pt x="63" y="13"/>
                  <a:pt x="63" y="13"/>
                </a:cubicBezTo>
                <a:cubicBezTo>
                  <a:pt x="45" y="28"/>
                  <a:pt x="45" y="28"/>
                  <a:pt x="45" y="28"/>
                </a:cubicBezTo>
                <a:cubicBezTo>
                  <a:pt x="44" y="28"/>
                  <a:pt x="43" y="28"/>
                  <a:pt x="41" y="28"/>
                </a:cubicBezTo>
                <a:cubicBezTo>
                  <a:pt x="41" y="28"/>
                  <a:pt x="41" y="28"/>
                  <a:pt x="41" y="28"/>
                </a:cubicBezTo>
                <a:cubicBezTo>
                  <a:pt x="41" y="28"/>
                  <a:pt x="41" y="28"/>
                  <a:pt x="40" y="28"/>
                </a:cubicBezTo>
                <a:cubicBezTo>
                  <a:pt x="40" y="28"/>
                  <a:pt x="40" y="28"/>
                  <a:pt x="40" y="28"/>
                </a:cubicBezTo>
                <a:cubicBezTo>
                  <a:pt x="18" y="3"/>
                  <a:pt x="18" y="3"/>
                  <a:pt x="18" y="3"/>
                </a:cubicBezTo>
                <a:cubicBezTo>
                  <a:pt x="18" y="3"/>
                  <a:pt x="19" y="3"/>
                  <a:pt x="19" y="2"/>
                </a:cubicBezTo>
                <a:cubicBezTo>
                  <a:pt x="19" y="1"/>
                  <a:pt x="18" y="0"/>
                  <a:pt x="17" y="0"/>
                </a:cubicBezTo>
                <a:cubicBezTo>
                  <a:pt x="16" y="0"/>
                  <a:pt x="15" y="1"/>
                  <a:pt x="15" y="2"/>
                </a:cubicBezTo>
                <a:cubicBezTo>
                  <a:pt x="15" y="3"/>
                  <a:pt x="16" y="4"/>
                  <a:pt x="17" y="4"/>
                </a:cubicBezTo>
                <a:cubicBezTo>
                  <a:pt x="17" y="4"/>
                  <a:pt x="17" y="4"/>
                  <a:pt x="17" y="4"/>
                </a:cubicBezTo>
                <a:cubicBezTo>
                  <a:pt x="38" y="28"/>
                  <a:pt x="38" y="28"/>
                  <a:pt x="38" y="28"/>
                </a:cubicBezTo>
                <a:cubicBezTo>
                  <a:pt x="36" y="28"/>
                  <a:pt x="35" y="28"/>
                  <a:pt x="34" y="29"/>
                </a:cubicBezTo>
                <a:cubicBezTo>
                  <a:pt x="31" y="30"/>
                  <a:pt x="28" y="31"/>
                  <a:pt x="27" y="32"/>
                </a:cubicBezTo>
                <a:cubicBezTo>
                  <a:pt x="5" y="32"/>
                  <a:pt x="5" y="32"/>
                  <a:pt x="5" y="32"/>
                </a:cubicBezTo>
                <a:cubicBezTo>
                  <a:pt x="3" y="32"/>
                  <a:pt x="0" y="34"/>
                  <a:pt x="0" y="37"/>
                </a:cubicBezTo>
                <a:cubicBezTo>
                  <a:pt x="0" y="87"/>
                  <a:pt x="0" y="87"/>
                  <a:pt x="0" y="87"/>
                </a:cubicBezTo>
                <a:cubicBezTo>
                  <a:pt x="0" y="90"/>
                  <a:pt x="3" y="92"/>
                  <a:pt x="5" y="92"/>
                </a:cubicBezTo>
                <a:cubicBezTo>
                  <a:pt x="7" y="92"/>
                  <a:pt x="7" y="92"/>
                  <a:pt x="7" y="92"/>
                </a:cubicBezTo>
                <a:cubicBezTo>
                  <a:pt x="7" y="93"/>
                  <a:pt x="7" y="93"/>
                  <a:pt x="7" y="93"/>
                </a:cubicBezTo>
                <a:cubicBezTo>
                  <a:pt x="17" y="93"/>
                  <a:pt x="17" y="93"/>
                  <a:pt x="17" y="93"/>
                </a:cubicBezTo>
                <a:cubicBezTo>
                  <a:pt x="17" y="92"/>
                  <a:pt x="17" y="92"/>
                  <a:pt x="17" y="92"/>
                </a:cubicBezTo>
                <a:cubicBezTo>
                  <a:pt x="67" y="92"/>
                  <a:pt x="67" y="92"/>
                  <a:pt x="67" y="92"/>
                </a:cubicBezTo>
                <a:cubicBezTo>
                  <a:pt x="67" y="93"/>
                  <a:pt x="67" y="93"/>
                  <a:pt x="67" y="93"/>
                </a:cubicBezTo>
                <a:cubicBezTo>
                  <a:pt x="78" y="93"/>
                  <a:pt x="78" y="93"/>
                  <a:pt x="78" y="93"/>
                </a:cubicBezTo>
                <a:cubicBezTo>
                  <a:pt x="78" y="92"/>
                  <a:pt x="78" y="92"/>
                  <a:pt x="78" y="92"/>
                </a:cubicBezTo>
                <a:cubicBezTo>
                  <a:pt x="79" y="92"/>
                  <a:pt x="79" y="92"/>
                  <a:pt x="79" y="92"/>
                </a:cubicBezTo>
                <a:cubicBezTo>
                  <a:pt x="82" y="92"/>
                  <a:pt x="84" y="90"/>
                  <a:pt x="84" y="87"/>
                </a:cubicBezTo>
                <a:cubicBezTo>
                  <a:pt x="84" y="37"/>
                  <a:pt x="84" y="37"/>
                  <a:pt x="84" y="37"/>
                </a:cubicBezTo>
                <a:cubicBezTo>
                  <a:pt x="84" y="34"/>
                  <a:pt x="82" y="32"/>
                  <a:pt x="79" y="32"/>
                </a:cubicBezTo>
                <a:close/>
                <a:moveTo>
                  <a:pt x="71" y="80"/>
                </a:moveTo>
                <a:cubicBezTo>
                  <a:pt x="71" y="84"/>
                  <a:pt x="67" y="88"/>
                  <a:pt x="63" y="88"/>
                </a:cubicBezTo>
                <a:cubicBezTo>
                  <a:pt x="13" y="88"/>
                  <a:pt x="13" y="88"/>
                  <a:pt x="13" y="88"/>
                </a:cubicBezTo>
                <a:cubicBezTo>
                  <a:pt x="8" y="88"/>
                  <a:pt x="4" y="84"/>
                  <a:pt x="4" y="80"/>
                </a:cubicBezTo>
                <a:cubicBezTo>
                  <a:pt x="4" y="44"/>
                  <a:pt x="4" y="44"/>
                  <a:pt x="4" y="44"/>
                </a:cubicBezTo>
                <a:cubicBezTo>
                  <a:pt x="4" y="39"/>
                  <a:pt x="8" y="36"/>
                  <a:pt x="13" y="36"/>
                </a:cubicBezTo>
                <a:cubicBezTo>
                  <a:pt x="63" y="36"/>
                  <a:pt x="63" y="36"/>
                  <a:pt x="63" y="36"/>
                </a:cubicBezTo>
                <a:cubicBezTo>
                  <a:pt x="67" y="36"/>
                  <a:pt x="71" y="39"/>
                  <a:pt x="71" y="44"/>
                </a:cubicBezTo>
                <a:lnTo>
                  <a:pt x="71" y="80"/>
                </a:lnTo>
                <a:close/>
                <a:moveTo>
                  <a:pt x="77" y="54"/>
                </a:moveTo>
                <a:cubicBezTo>
                  <a:pt x="75" y="54"/>
                  <a:pt x="74" y="52"/>
                  <a:pt x="74" y="51"/>
                </a:cubicBezTo>
                <a:cubicBezTo>
                  <a:pt x="74" y="49"/>
                  <a:pt x="75" y="47"/>
                  <a:pt x="77" y="47"/>
                </a:cubicBezTo>
                <a:cubicBezTo>
                  <a:pt x="79" y="47"/>
                  <a:pt x="80" y="49"/>
                  <a:pt x="80" y="51"/>
                </a:cubicBezTo>
                <a:cubicBezTo>
                  <a:pt x="80" y="52"/>
                  <a:pt x="79" y="54"/>
                  <a:pt x="77" y="54"/>
                </a:cubicBezTo>
                <a:close/>
                <a:moveTo>
                  <a:pt x="77" y="46"/>
                </a:moveTo>
                <a:cubicBezTo>
                  <a:pt x="75" y="46"/>
                  <a:pt x="74" y="44"/>
                  <a:pt x="74" y="43"/>
                </a:cubicBezTo>
                <a:cubicBezTo>
                  <a:pt x="74" y="41"/>
                  <a:pt x="75" y="39"/>
                  <a:pt x="77" y="39"/>
                </a:cubicBezTo>
                <a:cubicBezTo>
                  <a:pt x="79" y="39"/>
                  <a:pt x="80" y="41"/>
                  <a:pt x="80" y="43"/>
                </a:cubicBezTo>
                <a:cubicBezTo>
                  <a:pt x="80" y="44"/>
                  <a:pt x="79" y="46"/>
                  <a:pt x="77" y="46"/>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itchFamily="34" charset="0"/>
              <a:sym typeface="宋体" pitchFamily="2" charset="-122"/>
            </a:endParaRPr>
          </a:p>
        </p:txBody>
      </p:sp>
      <p:sp>
        <p:nvSpPr>
          <p:cNvPr id="56" name="椭圆 53"/>
          <p:cNvSpPr>
            <a:spLocks noChangeArrowheads="1"/>
          </p:cNvSpPr>
          <p:nvPr/>
        </p:nvSpPr>
        <p:spPr bwMode="auto">
          <a:xfrm>
            <a:off x="5166029" y="1976218"/>
            <a:ext cx="1421846"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nvGrpSpPr>
          <p:cNvPr id="57" name="Group 17"/>
          <p:cNvGrpSpPr/>
          <p:nvPr/>
        </p:nvGrpSpPr>
        <p:grpSpPr bwMode="auto">
          <a:xfrm>
            <a:off x="5582807" y="2427488"/>
            <a:ext cx="442535" cy="570869"/>
            <a:chOff x="0" y="0"/>
            <a:chExt cx="381000" cy="492126"/>
          </a:xfrm>
        </p:grpSpPr>
        <p:sp>
          <p:nvSpPr>
            <p:cNvPr id="58" name="Freeform 1011"/>
            <p:cNvSpPr>
              <a:spLocks noChangeArrowheads="1"/>
            </p:cNvSpPr>
            <p:nvPr/>
          </p:nvSpPr>
          <p:spPr bwMode="auto">
            <a:xfrm>
              <a:off x="182562" y="0"/>
              <a:ext cx="46038" cy="111125"/>
            </a:xfrm>
            <a:custGeom>
              <a:avLst/>
              <a:gdLst>
                <a:gd name="T0" fmla="*/ 8 w 8"/>
                <a:gd name="T1" fmla="*/ 15 h 19"/>
                <a:gd name="T2" fmla="*/ 4 w 8"/>
                <a:gd name="T3" fmla="*/ 19 h 19"/>
                <a:gd name="T4" fmla="*/ 4 w 8"/>
                <a:gd name="T5" fmla="*/ 19 h 19"/>
                <a:gd name="T6" fmla="*/ 0 w 8"/>
                <a:gd name="T7" fmla="*/ 15 h 19"/>
                <a:gd name="T8" fmla="*/ 0 w 8"/>
                <a:gd name="T9" fmla="*/ 5 h 19"/>
                <a:gd name="T10" fmla="*/ 4 w 8"/>
                <a:gd name="T11" fmla="*/ 0 h 19"/>
                <a:gd name="T12" fmla="*/ 4 w 8"/>
                <a:gd name="T13" fmla="*/ 0 h 19"/>
                <a:gd name="T14" fmla="*/ 8 w 8"/>
                <a:gd name="T15" fmla="*/ 5 h 19"/>
                <a:gd name="T16" fmla="*/ 8 w 8"/>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9"/>
                <a:gd name="T29" fmla="*/ 8 w 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9">
                  <a:moveTo>
                    <a:pt x="8" y="15"/>
                  </a:moveTo>
                  <a:cubicBezTo>
                    <a:pt x="8" y="17"/>
                    <a:pt x="6"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6" y="0"/>
                    <a:pt x="8" y="2"/>
                    <a:pt x="8" y="5"/>
                  </a:cubicBezTo>
                  <a:lnTo>
                    <a:pt x="8"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itchFamily="34" charset="0"/>
                <a:sym typeface="宋体" pitchFamily="2" charset="-122"/>
              </a:endParaRPr>
            </a:p>
          </p:txBody>
        </p:sp>
        <p:sp>
          <p:nvSpPr>
            <p:cNvPr id="59" name="Freeform 1012"/>
            <p:cNvSpPr>
              <a:spLocks noChangeArrowheads="1"/>
            </p:cNvSpPr>
            <p:nvPr/>
          </p:nvSpPr>
          <p:spPr bwMode="auto">
            <a:xfrm>
              <a:off x="293687" y="0"/>
              <a:ext cx="52388" cy="111125"/>
            </a:xfrm>
            <a:custGeom>
              <a:avLst/>
              <a:gdLst>
                <a:gd name="T0" fmla="*/ 9 w 9"/>
                <a:gd name="T1" fmla="*/ 15 h 19"/>
                <a:gd name="T2" fmla="*/ 4 w 9"/>
                <a:gd name="T3" fmla="*/ 19 h 19"/>
                <a:gd name="T4" fmla="*/ 4 w 9"/>
                <a:gd name="T5" fmla="*/ 19 h 19"/>
                <a:gd name="T6" fmla="*/ 0 w 9"/>
                <a:gd name="T7" fmla="*/ 15 h 19"/>
                <a:gd name="T8" fmla="*/ 0 w 9"/>
                <a:gd name="T9" fmla="*/ 5 h 19"/>
                <a:gd name="T10" fmla="*/ 4 w 9"/>
                <a:gd name="T11" fmla="*/ 0 h 19"/>
                <a:gd name="T12" fmla="*/ 4 w 9"/>
                <a:gd name="T13" fmla="*/ 0 h 19"/>
                <a:gd name="T14" fmla="*/ 9 w 9"/>
                <a:gd name="T15" fmla="*/ 5 h 19"/>
                <a:gd name="T16" fmla="*/ 9 w 9"/>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9"/>
                <a:gd name="T29" fmla="*/ 9 w 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9">
                  <a:moveTo>
                    <a:pt x="9" y="15"/>
                  </a:moveTo>
                  <a:cubicBezTo>
                    <a:pt x="9" y="17"/>
                    <a:pt x="7"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7" y="0"/>
                    <a:pt x="9" y="2"/>
                    <a:pt x="9" y="5"/>
                  </a:cubicBezTo>
                  <a:lnTo>
                    <a:pt x="9"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itchFamily="34" charset="0"/>
                <a:sym typeface="宋体" pitchFamily="2" charset="-122"/>
              </a:endParaRPr>
            </a:p>
          </p:txBody>
        </p:sp>
        <p:sp>
          <p:nvSpPr>
            <p:cNvPr id="60" name="Freeform 1013"/>
            <p:cNvSpPr>
              <a:spLocks noChangeArrowheads="1"/>
            </p:cNvSpPr>
            <p:nvPr/>
          </p:nvSpPr>
          <p:spPr bwMode="auto">
            <a:xfrm>
              <a:off x="147637" y="134938"/>
              <a:ext cx="233363" cy="204788"/>
            </a:xfrm>
            <a:custGeom>
              <a:avLst/>
              <a:gdLst>
                <a:gd name="T0" fmla="*/ 35 w 40"/>
                <a:gd name="T1" fmla="*/ 0 h 35"/>
                <a:gd name="T2" fmla="*/ 5 w 40"/>
                <a:gd name="T3" fmla="*/ 0 h 35"/>
                <a:gd name="T4" fmla="*/ 0 w 40"/>
                <a:gd name="T5" fmla="*/ 0 h 35"/>
                <a:gd name="T6" fmla="*/ 0 w 40"/>
                <a:gd name="T7" fmla="*/ 4 h 35"/>
                <a:gd name="T8" fmla="*/ 0 w 40"/>
                <a:gd name="T9" fmla="*/ 10 h 35"/>
                <a:gd name="T10" fmla="*/ 0 w 40"/>
                <a:gd name="T11" fmla="*/ 27 h 35"/>
                <a:gd name="T12" fmla="*/ 5 w 40"/>
                <a:gd name="T13" fmla="*/ 31 h 35"/>
                <a:gd name="T14" fmla="*/ 12 w 40"/>
                <a:gd name="T15" fmla="*/ 31 h 35"/>
                <a:gd name="T16" fmla="*/ 16 w 40"/>
                <a:gd name="T17" fmla="*/ 35 h 35"/>
                <a:gd name="T18" fmla="*/ 25 w 40"/>
                <a:gd name="T19" fmla="*/ 35 h 35"/>
                <a:gd name="T20" fmla="*/ 29 w 40"/>
                <a:gd name="T21" fmla="*/ 31 h 35"/>
                <a:gd name="T22" fmla="*/ 35 w 40"/>
                <a:gd name="T23" fmla="*/ 31 h 35"/>
                <a:gd name="T24" fmla="*/ 40 w 40"/>
                <a:gd name="T25" fmla="*/ 27 h 35"/>
                <a:gd name="T26" fmla="*/ 40 w 40"/>
                <a:gd name="T27" fmla="*/ 10 h 35"/>
                <a:gd name="T28" fmla="*/ 40 w 40"/>
                <a:gd name="T29" fmla="*/ 4 h 35"/>
                <a:gd name="T30" fmla="*/ 40 w 40"/>
                <a:gd name="T31" fmla="*/ 0 h 35"/>
                <a:gd name="T32" fmla="*/ 35 w 40"/>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5"/>
                <a:gd name="T53" fmla="*/ 40 w 40"/>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5">
                  <a:moveTo>
                    <a:pt x="35" y="0"/>
                  </a:moveTo>
                  <a:cubicBezTo>
                    <a:pt x="5" y="0"/>
                    <a:pt x="5" y="0"/>
                    <a:pt x="5" y="0"/>
                  </a:cubicBezTo>
                  <a:cubicBezTo>
                    <a:pt x="0" y="0"/>
                    <a:pt x="0" y="0"/>
                    <a:pt x="0" y="0"/>
                  </a:cubicBezTo>
                  <a:cubicBezTo>
                    <a:pt x="0" y="4"/>
                    <a:pt x="0" y="4"/>
                    <a:pt x="0" y="4"/>
                  </a:cubicBezTo>
                  <a:cubicBezTo>
                    <a:pt x="0" y="10"/>
                    <a:pt x="0" y="10"/>
                    <a:pt x="0" y="10"/>
                  </a:cubicBezTo>
                  <a:cubicBezTo>
                    <a:pt x="0" y="27"/>
                    <a:pt x="0" y="27"/>
                    <a:pt x="0" y="27"/>
                  </a:cubicBezTo>
                  <a:cubicBezTo>
                    <a:pt x="0" y="29"/>
                    <a:pt x="2" y="31"/>
                    <a:pt x="5" y="31"/>
                  </a:cubicBezTo>
                  <a:cubicBezTo>
                    <a:pt x="12" y="31"/>
                    <a:pt x="12" y="31"/>
                    <a:pt x="12" y="31"/>
                  </a:cubicBezTo>
                  <a:cubicBezTo>
                    <a:pt x="12" y="33"/>
                    <a:pt x="14" y="35"/>
                    <a:pt x="16" y="35"/>
                  </a:cubicBezTo>
                  <a:cubicBezTo>
                    <a:pt x="25" y="35"/>
                    <a:pt x="25" y="35"/>
                    <a:pt x="25" y="35"/>
                  </a:cubicBezTo>
                  <a:cubicBezTo>
                    <a:pt x="27" y="35"/>
                    <a:pt x="29" y="33"/>
                    <a:pt x="29" y="31"/>
                  </a:cubicBezTo>
                  <a:cubicBezTo>
                    <a:pt x="35" y="31"/>
                    <a:pt x="35" y="31"/>
                    <a:pt x="35" y="31"/>
                  </a:cubicBezTo>
                  <a:cubicBezTo>
                    <a:pt x="38" y="31"/>
                    <a:pt x="40" y="29"/>
                    <a:pt x="40" y="27"/>
                  </a:cubicBezTo>
                  <a:cubicBezTo>
                    <a:pt x="40" y="10"/>
                    <a:pt x="40" y="10"/>
                    <a:pt x="40" y="10"/>
                  </a:cubicBezTo>
                  <a:cubicBezTo>
                    <a:pt x="40" y="4"/>
                    <a:pt x="40" y="4"/>
                    <a:pt x="40" y="4"/>
                  </a:cubicBezTo>
                  <a:cubicBezTo>
                    <a:pt x="40" y="0"/>
                    <a:pt x="40" y="0"/>
                    <a:pt x="40" y="0"/>
                  </a:cubicBezTo>
                  <a:lnTo>
                    <a:pt x="35"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itchFamily="34" charset="0"/>
                <a:sym typeface="宋体" pitchFamily="2" charset="-122"/>
              </a:endParaRPr>
            </a:p>
          </p:txBody>
        </p:sp>
        <p:sp>
          <p:nvSpPr>
            <p:cNvPr id="61" name="Freeform 1014"/>
            <p:cNvSpPr>
              <a:spLocks noChangeArrowheads="1"/>
            </p:cNvSpPr>
            <p:nvPr/>
          </p:nvSpPr>
          <p:spPr bwMode="auto">
            <a:xfrm>
              <a:off x="0" y="334963"/>
              <a:ext cx="280988" cy="157163"/>
            </a:xfrm>
            <a:custGeom>
              <a:avLst/>
              <a:gdLst>
                <a:gd name="T0" fmla="*/ 45 w 48"/>
                <a:gd name="T1" fmla="*/ 2 h 27"/>
                <a:gd name="T2" fmla="*/ 43 w 48"/>
                <a:gd name="T3" fmla="*/ 5 h 27"/>
                <a:gd name="T4" fmla="*/ 43 w 48"/>
                <a:gd name="T5" fmla="*/ 13 h 27"/>
                <a:gd name="T6" fmla="*/ 35 w 48"/>
                <a:gd name="T7" fmla="*/ 21 h 27"/>
                <a:gd name="T8" fmla="*/ 27 w 48"/>
                <a:gd name="T9" fmla="*/ 13 h 27"/>
                <a:gd name="T10" fmla="*/ 13 w 48"/>
                <a:gd name="T11" fmla="*/ 0 h 27"/>
                <a:gd name="T12" fmla="*/ 0 w 48"/>
                <a:gd name="T13" fmla="*/ 13 h 27"/>
                <a:gd name="T14" fmla="*/ 3 w 48"/>
                <a:gd name="T15" fmla="*/ 16 h 27"/>
                <a:gd name="T16" fmla="*/ 6 w 48"/>
                <a:gd name="T17" fmla="*/ 13 h 27"/>
                <a:gd name="T18" fmla="*/ 13 w 48"/>
                <a:gd name="T19" fmla="*/ 5 h 27"/>
                <a:gd name="T20" fmla="*/ 21 w 48"/>
                <a:gd name="T21" fmla="*/ 13 h 27"/>
                <a:gd name="T22" fmla="*/ 35 w 48"/>
                <a:gd name="T23" fmla="*/ 27 h 27"/>
                <a:gd name="T24" fmla="*/ 48 w 48"/>
                <a:gd name="T25" fmla="*/ 13 h 27"/>
                <a:gd name="T26" fmla="*/ 48 w 48"/>
                <a:gd name="T27" fmla="*/ 5 h 27"/>
                <a:gd name="T28" fmla="*/ 45 w 48"/>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27"/>
                <a:gd name="T47" fmla="*/ 48 w 48"/>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27">
                  <a:moveTo>
                    <a:pt x="45" y="2"/>
                  </a:moveTo>
                  <a:cubicBezTo>
                    <a:pt x="44" y="2"/>
                    <a:pt x="43" y="3"/>
                    <a:pt x="43" y="5"/>
                  </a:cubicBezTo>
                  <a:cubicBezTo>
                    <a:pt x="43" y="13"/>
                    <a:pt x="43" y="13"/>
                    <a:pt x="43" y="13"/>
                  </a:cubicBezTo>
                  <a:cubicBezTo>
                    <a:pt x="43" y="18"/>
                    <a:pt x="39" y="21"/>
                    <a:pt x="35" y="21"/>
                  </a:cubicBezTo>
                  <a:cubicBezTo>
                    <a:pt x="30" y="21"/>
                    <a:pt x="27" y="18"/>
                    <a:pt x="27" y="13"/>
                  </a:cubicBezTo>
                  <a:cubicBezTo>
                    <a:pt x="27" y="6"/>
                    <a:pt x="21" y="0"/>
                    <a:pt x="13" y="0"/>
                  </a:cubicBezTo>
                  <a:cubicBezTo>
                    <a:pt x="6" y="0"/>
                    <a:pt x="0" y="6"/>
                    <a:pt x="0" y="13"/>
                  </a:cubicBezTo>
                  <a:cubicBezTo>
                    <a:pt x="0" y="15"/>
                    <a:pt x="1" y="16"/>
                    <a:pt x="3" y="16"/>
                  </a:cubicBezTo>
                  <a:cubicBezTo>
                    <a:pt x="4" y="16"/>
                    <a:pt x="6" y="15"/>
                    <a:pt x="6" y="13"/>
                  </a:cubicBezTo>
                  <a:cubicBezTo>
                    <a:pt x="6" y="9"/>
                    <a:pt x="9" y="5"/>
                    <a:pt x="13" y="5"/>
                  </a:cubicBezTo>
                  <a:cubicBezTo>
                    <a:pt x="18" y="5"/>
                    <a:pt x="21" y="9"/>
                    <a:pt x="21" y="13"/>
                  </a:cubicBezTo>
                  <a:cubicBezTo>
                    <a:pt x="21" y="21"/>
                    <a:pt x="27" y="27"/>
                    <a:pt x="35" y="27"/>
                  </a:cubicBezTo>
                  <a:cubicBezTo>
                    <a:pt x="42" y="27"/>
                    <a:pt x="48" y="21"/>
                    <a:pt x="48" y="13"/>
                  </a:cubicBezTo>
                  <a:cubicBezTo>
                    <a:pt x="48" y="5"/>
                    <a:pt x="48" y="5"/>
                    <a:pt x="48" y="5"/>
                  </a:cubicBezTo>
                  <a:cubicBezTo>
                    <a:pt x="48" y="3"/>
                    <a:pt x="47" y="2"/>
                    <a:pt x="45"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itchFamily="34" charset="0"/>
                <a:sym typeface="宋体" pitchFamily="2" charset="-122"/>
              </a:endParaRPr>
            </a:p>
          </p:txBody>
        </p:sp>
      </p:grpSp>
      <p:sp>
        <p:nvSpPr>
          <p:cNvPr id="62" name="椭圆 60"/>
          <p:cNvSpPr>
            <a:spLocks noChangeArrowheads="1"/>
          </p:cNvSpPr>
          <p:nvPr/>
        </p:nvSpPr>
        <p:spPr bwMode="auto">
          <a:xfrm>
            <a:off x="7214077" y="1955957"/>
            <a:ext cx="1420004" cy="1420004"/>
          </a:xfrm>
          <a:prstGeom prst="ellipse">
            <a:avLst/>
          </a:prstGeom>
          <a:solidFill>
            <a:schemeClr val="accent2"/>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63" name="Freeform 1015"/>
          <p:cNvSpPr>
            <a:spLocks noChangeArrowheads="1"/>
          </p:cNvSpPr>
          <p:nvPr/>
        </p:nvSpPr>
        <p:spPr bwMode="auto">
          <a:xfrm>
            <a:off x="7652178" y="2490954"/>
            <a:ext cx="530354" cy="482475"/>
          </a:xfrm>
          <a:custGeom>
            <a:avLst/>
            <a:gdLst>
              <a:gd name="T0" fmla="*/ 1 w 78"/>
              <a:gd name="T1" fmla="*/ 69 h 71"/>
              <a:gd name="T2" fmla="*/ 5 w 78"/>
              <a:gd name="T3" fmla="*/ 70 h 71"/>
              <a:gd name="T4" fmla="*/ 14 w 78"/>
              <a:gd name="T5" fmla="*/ 55 h 71"/>
              <a:gd name="T6" fmla="*/ 49 w 78"/>
              <a:gd name="T7" fmla="*/ 48 h 71"/>
              <a:gd name="T8" fmla="*/ 78 w 78"/>
              <a:gd name="T9" fmla="*/ 0 h 71"/>
              <a:gd name="T10" fmla="*/ 10 w 78"/>
              <a:gd name="T11" fmla="*/ 53 h 71"/>
              <a:gd name="T12" fmla="*/ 42 w 78"/>
              <a:gd name="T13" fmla="*/ 21 h 71"/>
              <a:gd name="T14" fmla="*/ 1 w 78"/>
              <a:gd name="T15" fmla="*/ 69 h 71"/>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71"/>
              <a:gd name="T26" fmla="*/ 78 w 78"/>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71">
                <a:moveTo>
                  <a:pt x="1" y="69"/>
                </a:moveTo>
                <a:cubicBezTo>
                  <a:pt x="1" y="69"/>
                  <a:pt x="0" y="71"/>
                  <a:pt x="5" y="70"/>
                </a:cubicBezTo>
                <a:cubicBezTo>
                  <a:pt x="4" y="67"/>
                  <a:pt x="14" y="55"/>
                  <a:pt x="14" y="55"/>
                </a:cubicBezTo>
                <a:cubicBezTo>
                  <a:pt x="14" y="55"/>
                  <a:pt x="32" y="67"/>
                  <a:pt x="49" y="48"/>
                </a:cubicBezTo>
                <a:cubicBezTo>
                  <a:pt x="66" y="29"/>
                  <a:pt x="54" y="13"/>
                  <a:pt x="78" y="0"/>
                </a:cubicBezTo>
                <a:cubicBezTo>
                  <a:pt x="21" y="12"/>
                  <a:pt x="9" y="30"/>
                  <a:pt x="10" y="53"/>
                </a:cubicBezTo>
                <a:cubicBezTo>
                  <a:pt x="15" y="42"/>
                  <a:pt x="29" y="27"/>
                  <a:pt x="42" y="21"/>
                </a:cubicBezTo>
                <a:cubicBezTo>
                  <a:pt x="21" y="36"/>
                  <a:pt x="7" y="58"/>
                  <a:pt x="1" y="6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sp>
        <p:nvSpPr>
          <p:cNvPr id="64" name="椭圆 63"/>
          <p:cNvSpPr>
            <a:spLocks noChangeArrowheads="1"/>
          </p:cNvSpPr>
          <p:nvPr/>
        </p:nvSpPr>
        <p:spPr bwMode="auto">
          <a:xfrm>
            <a:off x="9260280" y="1976218"/>
            <a:ext cx="1420004"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nvGrpSpPr>
          <p:cNvPr id="65" name="Group 27"/>
          <p:cNvGrpSpPr/>
          <p:nvPr/>
        </p:nvGrpSpPr>
        <p:grpSpPr bwMode="auto">
          <a:xfrm>
            <a:off x="9726607" y="2512943"/>
            <a:ext cx="481864" cy="352005"/>
            <a:chOff x="0" y="0"/>
            <a:chExt cx="685800" cy="400050"/>
          </a:xfrm>
        </p:grpSpPr>
        <p:sp>
          <p:nvSpPr>
            <p:cNvPr id="66" name="Freeform 8"/>
            <p:cNvSpPr>
              <a:spLocks noChangeArrowheads="1"/>
            </p:cNvSpPr>
            <p:nvPr/>
          </p:nvSpPr>
          <p:spPr bwMode="auto">
            <a:xfrm>
              <a:off x="0" y="365125"/>
              <a:ext cx="685800" cy="34925"/>
            </a:xfrm>
            <a:custGeom>
              <a:avLst/>
              <a:gdLst>
                <a:gd name="T0" fmla="*/ 117 w 117"/>
                <a:gd name="T1" fmla="*/ 5 h 6"/>
                <a:gd name="T2" fmla="*/ 115 w 117"/>
                <a:gd name="T3" fmla="*/ 6 h 6"/>
                <a:gd name="T4" fmla="*/ 2 w 117"/>
                <a:gd name="T5" fmla="*/ 6 h 6"/>
                <a:gd name="T6" fmla="*/ 0 w 117"/>
                <a:gd name="T7" fmla="*/ 5 h 6"/>
                <a:gd name="T8" fmla="*/ 0 w 117"/>
                <a:gd name="T9" fmla="*/ 1 h 6"/>
                <a:gd name="T10" fmla="*/ 2 w 117"/>
                <a:gd name="T11" fmla="*/ 0 h 6"/>
                <a:gd name="T12" fmla="*/ 115 w 117"/>
                <a:gd name="T13" fmla="*/ 0 h 6"/>
                <a:gd name="T14" fmla="*/ 117 w 117"/>
                <a:gd name="T15" fmla="*/ 1 h 6"/>
                <a:gd name="T16" fmla="*/ 117 w 117"/>
                <a:gd name="T17" fmla="*/ 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6"/>
                <a:gd name="T29" fmla="*/ 117 w 11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6">
                  <a:moveTo>
                    <a:pt x="117" y="5"/>
                  </a:moveTo>
                  <a:cubicBezTo>
                    <a:pt x="117" y="6"/>
                    <a:pt x="116" y="6"/>
                    <a:pt x="115" y="6"/>
                  </a:cubicBezTo>
                  <a:cubicBezTo>
                    <a:pt x="2" y="6"/>
                    <a:pt x="2" y="6"/>
                    <a:pt x="2" y="6"/>
                  </a:cubicBezTo>
                  <a:cubicBezTo>
                    <a:pt x="1" y="6"/>
                    <a:pt x="0" y="6"/>
                    <a:pt x="0" y="5"/>
                  </a:cubicBezTo>
                  <a:cubicBezTo>
                    <a:pt x="0" y="1"/>
                    <a:pt x="0" y="1"/>
                    <a:pt x="0" y="1"/>
                  </a:cubicBezTo>
                  <a:cubicBezTo>
                    <a:pt x="0" y="0"/>
                    <a:pt x="1" y="0"/>
                    <a:pt x="2" y="0"/>
                  </a:cubicBezTo>
                  <a:cubicBezTo>
                    <a:pt x="115" y="0"/>
                    <a:pt x="115" y="0"/>
                    <a:pt x="115" y="0"/>
                  </a:cubicBezTo>
                  <a:cubicBezTo>
                    <a:pt x="116" y="0"/>
                    <a:pt x="117" y="0"/>
                    <a:pt x="117" y="1"/>
                  </a:cubicBezTo>
                  <a:lnTo>
                    <a:pt x="117" y="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sp>
          <p:nvSpPr>
            <p:cNvPr id="67" name="Freeform 9"/>
            <p:cNvSpPr>
              <a:spLocks noEditPoints="1" noChangeArrowheads="1"/>
            </p:cNvSpPr>
            <p:nvPr/>
          </p:nvSpPr>
          <p:spPr bwMode="auto">
            <a:xfrm>
              <a:off x="41275" y="0"/>
              <a:ext cx="603250" cy="346075"/>
            </a:xfrm>
            <a:custGeom>
              <a:avLst/>
              <a:gdLst>
                <a:gd name="T0" fmla="*/ 99 w 103"/>
                <a:gd name="T1" fmla="*/ 0 h 59"/>
                <a:gd name="T2" fmla="*/ 5 w 103"/>
                <a:gd name="T3" fmla="*/ 0 h 59"/>
                <a:gd name="T4" fmla="*/ 0 w 103"/>
                <a:gd name="T5" fmla="*/ 5 h 59"/>
                <a:gd name="T6" fmla="*/ 0 w 103"/>
                <a:gd name="T7" fmla="*/ 54 h 59"/>
                <a:gd name="T8" fmla="*/ 5 w 103"/>
                <a:gd name="T9" fmla="*/ 59 h 59"/>
                <a:gd name="T10" fmla="*/ 99 w 103"/>
                <a:gd name="T11" fmla="*/ 59 h 59"/>
                <a:gd name="T12" fmla="*/ 103 w 103"/>
                <a:gd name="T13" fmla="*/ 54 h 59"/>
                <a:gd name="T14" fmla="*/ 103 w 103"/>
                <a:gd name="T15" fmla="*/ 5 h 59"/>
                <a:gd name="T16" fmla="*/ 99 w 103"/>
                <a:gd name="T17" fmla="*/ 0 h 59"/>
                <a:gd name="T18" fmla="*/ 99 w 103"/>
                <a:gd name="T19" fmla="*/ 55 h 59"/>
                <a:gd name="T20" fmla="*/ 5 w 103"/>
                <a:gd name="T21" fmla="*/ 55 h 59"/>
                <a:gd name="T22" fmla="*/ 5 w 103"/>
                <a:gd name="T23" fmla="*/ 6 h 59"/>
                <a:gd name="T24" fmla="*/ 99 w 103"/>
                <a:gd name="T25" fmla="*/ 6 h 59"/>
                <a:gd name="T26" fmla="*/ 99 w 103"/>
                <a:gd name="T27" fmla="*/ 55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3"/>
                <a:gd name="T43" fmla="*/ 0 h 59"/>
                <a:gd name="T44" fmla="*/ 103 w 103"/>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3" h="59">
                  <a:moveTo>
                    <a:pt x="99" y="0"/>
                  </a:moveTo>
                  <a:cubicBezTo>
                    <a:pt x="5" y="0"/>
                    <a:pt x="5" y="0"/>
                    <a:pt x="5" y="0"/>
                  </a:cubicBezTo>
                  <a:cubicBezTo>
                    <a:pt x="2" y="0"/>
                    <a:pt x="0" y="2"/>
                    <a:pt x="0" y="5"/>
                  </a:cubicBezTo>
                  <a:cubicBezTo>
                    <a:pt x="0" y="54"/>
                    <a:pt x="0" y="54"/>
                    <a:pt x="0" y="54"/>
                  </a:cubicBezTo>
                  <a:cubicBezTo>
                    <a:pt x="0" y="57"/>
                    <a:pt x="2" y="59"/>
                    <a:pt x="5" y="59"/>
                  </a:cubicBezTo>
                  <a:cubicBezTo>
                    <a:pt x="99" y="59"/>
                    <a:pt x="99" y="59"/>
                    <a:pt x="99" y="59"/>
                  </a:cubicBezTo>
                  <a:cubicBezTo>
                    <a:pt x="101" y="59"/>
                    <a:pt x="103" y="57"/>
                    <a:pt x="103" y="54"/>
                  </a:cubicBezTo>
                  <a:cubicBezTo>
                    <a:pt x="103" y="5"/>
                    <a:pt x="103" y="5"/>
                    <a:pt x="103" y="5"/>
                  </a:cubicBezTo>
                  <a:cubicBezTo>
                    <a:pt x="103" y="2"/>
                    <a:pt x="101" y="0"/>
                    <a:pt x="99" y="0"/>
                  </a:cubicBezTo>
                  <a:close/>
                  <a:moveTo>
                    <a:pt x="99" y="55"/>
                  </a:moveTo>
                  <a:cubicBezTo>
                    <a:pt x="5" y="55"/>
                    <a:pt x="5" y="55"/>
                    <a:pt x="5" y="55"/>
                  </a:cubicBezTo>
                  <a:cubicBezTo>
                    <a:pt x="5" y="6"/>
                    <a:pt x="5" y="6"/>
                    <a:pt x="5" y="6"/>
                  </a:cubicBezTo>
                  <a:cubicBezTo>
                    <a:pt x="99" y="6"/>
                    <a:pt x="99" y="6"/>
                    <a:pt x="99" y="6"/>
                  </a:cubicBezTo>
                  <a:lnTo>
                    <a:pt x="99" y="5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itchFamily="34" charset="0"/>
                <a:sym typeface="宋体" pitchFamily="2" charset="-122"/>
              </a:endParaRPr>
            </a:p>
          </p:txBody>
        </p:sp>
      </p:grpSp>
      <p:sp>
        <p:nvSpPr>
          <p:cNvPr id="68" name="文本框 68"/>
          <p:cNvSpPr>
            <a:spLocks noChangeArrowheads="1"/>
          </p:cNvSpPr>
          <p:nvPr/>
        </p:nvSpPr>
        <p:spPr bwMode="auto">
          <a:xfrm>
            <a:off x="1190824" y="3642238"/>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chemeClr val="tx1">
                    <a:lumMod val="65000"/>
                    <a:lumOff val="35000"/>
                  </a:schemeClr>
                </a:solidFill>
                <a:latin typeface="微软雅黑" pitchFamily="34" charset="-122"/>
                <a:ea typeface="微软雅黑" pitchFamily="34" charset="-122"/>
                <a:sym typeface="微软雅黑" pitchFamily="34" charset="-122"/>
              </a:rPr>
              <a:t>Po</a:t>
            </a:r>
            <a:r>
              <a:rPr lang="zh-CN" altLang="en-US" sz="1600" b="1">
                <a:solidFill>
                  <a:schemeClr val="tx1">
                    <a:lumMod val="65000"/>
                    <a:lumOff val="35000"/>
                  </a:schemeClr>
                </a:solidFill>
                <a:latin typeface="微软雅黑" pitchFamily="34" charset="-122"/>
                <a:ea typeface="微软雅黑" pitchFamily="34" charset="-122"/>
                <a:sym typeface="微软雅黑" pitchFamily="34" charset="-122"/>
              </a:rPr>
              <a:t>，</a:t>
            </a:r>
            <a:r>
              <a:rPr lang="en-US" altLang="zh-CN" sz="1600" b="1" err="1">
                <a:solidFill>
                  <a:schemeClr val="tx1">
                    <a:lumMod val="65000"/>
                    <a:lumOff val="35000"/>
                  </a:schemeClr>
                </a:solidFill>
                <a:latin typeface="微软雅黑" pitchFamily="34" charset="-122"/>
                <a:ea typeface="微软雅黑" pitchFamily="34" charset="-122"/>
                <a:sym typeface="微软雅黑" pitchFamily="34" charset="-122"/>
              </a:rPr>
              <a:t>dto</a:t>
            </a:r>
            <a:endParaRPr lang="zh-CN" altLang="en-US" sz="1600" b="1">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69" name="文本框 69"/>
          <p:cNvSpPr>
            <a:spLocks noChangeArrowheads="1"/>
          </p:cNvSpPr>
          <p:nvPr/>
        </p:nvSpPr>
        <p:spPr bwMode="auto">
          <a:xfrm>
            <a:off x="3454405" y="3630808"/>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err="1">
                <a:solidFill>
                  <a:schemeClr val="tx1">
                    <a:lumMod val="65000"/>
                    <a:lumOff val="35000"/>
                  </a:schemeClr>
                </a:solidFill>
                <a:latin typeface="微软雅黑" pitchFamily="34" charset="-122"/>
                <a:ea typeface="微软雅黑" pitchFamily="34" charset="-122"/>
                <a:sym typeface="微软雅黑" pitchFamily="34" charset="-122"/>
              </a:rPr>
              <a:t>dao</a:t>
            </a:r>
            <a:endParaRPr lang="zh-CN" altLang="en-US" sz="1600" b="1">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70" name="文本框 70"/>
          <p:cNvSpPr>
            <a:spLocks noChangeArrowheads="1"/>
          </p:cNvSpPr>
          <p:nvPr/>
        </p:nvSpPr>
        <p:spPr bwMode="auto">
          <a:xfrm>
            <a:off x="5313298" y="3642238"/>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chemeClr val="tx1">
                    <a:lumMod val="65000"/>
                    <a:lumOff val="35000"/>
                  </a:schemeClr>
                </a:solidFill>
                <a:latin typeface="微软雅黑" pitchFamily="34" charset="-122"/>
                <a:ea typeface="微软雅黑" pitchFamily="34" charset="-122"/>
                <a:sym typeface="微软雅黑" pitchFamily="34" charset="-122"/>
              </a:rPr>
              <a:t>service</a:t>
            </a:r>
            <a:endParaRPr lang="zh-CN" altLang="en-US" sz="1600" b="1">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71" name="文本框 71"/>
          <p:cNvSpPr>
            <a:spLocks noChangeArrowheads="1"/>
          </p:cNvSpPr>
          <p:nvPr/>
        </p:nvSpPr>
        <p:spPr bwMode="auto">
          <a:xfrm>
            <a:off x="7313643" y="3642238"/>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chemeClr val="tx1">
                    <a:lumMod val="65000"/>
                    <a:lumOff val="35000"/>
                  </a:schemeClr>
                </a:solidFill>
                <a:latin typeface="微软雅黑" pitchFamily="34" charset="-122"/>
                <a:ea typeface="微软雅黑" pitchFamily="34" charset="-122"/>
                <a:sym typeface="微软雅黑" pitchFamily="34" charset="-122"/>
              </a:rPr>
              <a:t>controller</a:t>
            </a:r>
            <a:endParaRPr lang="zh-CN" altLang="en-US" sz="1600" b="1">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72" name="文本框 72"/>
          <p:cNvSpPr>
            <a:spLocks noChangeArrowheads="1"/>
          </p:cNvSpPr>
          <p:nvPr/>
        </p:nvSpPr>
        <p:spPr bwMode="auto">
          <a:xfrm>
            <a:off x="9647247" y="3594393"/>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a:solidFill>
                  <a:schemeClr val="tx1">
                    <a:lumMod val="65000"/>
                    <a:lumOff val="35000"/>
                  </a:schemeClr>
                </a:solidFill>
                <a:latin typeface="微软雅黑" pitchFamily="34" charset="-122"/>
                <a:ea typeface="微软雅黑" pitchFamily="34" charset="-122"/>
                <a:sym typeface="微软雅黑" pitchFamily="34" charset="-122"/>
              </a:rPr>
              <a:t>前端</a:t>
            </a:r>
          </a:p>
        </p:txBody>
      </p:sp>
      <p:sp>
        <p:nvSpPr>
          <p:cNvPr id="73" name="燕尾形 73"/>
          <p:cNvSpPr>
            <a:spLocks noChangeArrowheads="1"/>
          </p:cNvSpPr>
          <p:nvPr/>
        </p:nvSpPr>
        <p:spPr bwMode="auto">
          <a:xfrm>
            <a:off x="2664907" y="2617153"/>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74" name="燕尾形 74"/>
          <p:cNvSpPr>
            <a:spLocks noChangeArrowheads="1"/>
          </p:cNvSpPr>
          <p:nvPr/>
        </p:nvSpPr>
        <p:spPr bwMode="auto">
          <a:xfrm>
            <a:off x="4742422" y="2617153"/>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75" name="燕尾形 75"/>
          <p:cNvSpPr>
            <a:spLocks noChangeArrowheads="1"/>
          </p:cNvSpPr>
          <p:nvPr/>
        </p:nvSpPr>
        <p:spPr bwMode="auto">
          <a:xfrm>
            <a:off x="6779419" y="2617153"/>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76" name="燕尾形 76"/>
          <p:cNvSpPr>
            <a:spLocks noChangeArrowheads="1"/>
          </p:cNvSpPr>
          <p:nvPr/>
        </p:nvSpPr>
        <p:spPr bwMode="auto">
          <a:xfrm>
            <a:off x="8845883" y="2639253"/>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nvGrpSpPr>
          <p:cNvPr id="77" name="Group 46"/>
          <p:cNvGrpSpPr/>
          <p:nvPr/>
        </p:nvGrpSpPr>
        <p:grpSpPr bwMode="auto">
          <a:xfrm>
            <a:off x="1147292" y="4190024"/>
            <a:ext cx="9847129" cy="357303"/>
            <a:chOff x="0" y="0"/>
            <a:chExt cx="8487614" cy="309189"/>
          </a:xfrm>
        </p:grpSpPr>
        <p:sp>
          <p:nvSpPr>
            <p:cNvPr id="78" name="矩形 84"/>
            <p:cNvSpPr>
              <a:spLocks noChangeArrowheads="1"/>
            </p:cNvSpPr>
            <p:nvPr/>
          </p:nvSpPr>
          <p:spPr bwMode="auto">
            <a:xfrm>
              <a:off x="0" y="0"/>
              <a:ext cx="8487614" cy="309189"/>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79" name="燕尾形 85"/>
            <p:cNvSpPr>
              <a:spLocks noChangeArrowheads="1"/>
            </p:cNvSpPr>
            <p:nvPr/>
          </p:nvSpPr>
          <p:spPr bwMode="auto">
            <a:xfrm rot="5400000">
              <a:off x="447875" y="45803"/>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80" name="燕尾形 86"/>
            <p:cNvSpPr>
              <a:spLocks noChangeArrowheads="1"/>
            </p:cNvSpPr>
            <p:nvPr/>
          </p:nvSpPr>
          <p:spPr bwMode="auto">
            <a:xfrm rot="5400000">
              <a:off x="2193724" y="4580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81" name="燕尾形 87"/>
            <p:cNvSpPr>
              <a:spLocks noChangeArrowheads="1"/>
            </p:cNvSpPr>
            <p:nvPr/>
          </p:nvSpPr>
          <p:spPr bwMode="auto">
            <a:xfrm rot="5400000">
              <a:off x="4024557" y="51518"/>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82" name="燕尾形 88"/>
            <p:cNvSpPr>
              <a:spLocks noChangeArrowheads="1"/>
            </p:cNvSpPr>
            <p:nvPr/>
          </p:nvSpPr>
          <p:spPr bwMode="auto">
            <a:xfrm rot="5400000">
              <a:off x="5716320" y="40380"/>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83" name="燕尾形 89"/>
            <p:cNvSpPr>
              <a:spLocks noChangeArrowheads="1"/>
            </p:cNvSpPr>
            <p:nvPr/>
          </p:nvSpPr>
          <p:spPr bwMode="auto">
            <a:xfrm rot="5400000">
              <a:off x="7540696" y="5108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84" name="Content Placeholder 2"/>
          <p:cNvSpPr txBox="1"/>
          <p:nvPr/>
        </p:nvSpPr>
        <p:spPr>
          <a:xfrm>
            <a:off x="1013777" y="4774594"/>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rgbClr val="002060"/>
                </a:solidFill>
                <a:cs typeface="+mn-ea"/>
                <a:sym typeface="+mn-lt"/>
              </a:rPr>
              <a:t>持久化的</a:t>
            </a:r>
            <a:r>
              <a:rPr lang="en-US" altLang="zh-CN" sz="1200">
                <a:solidFill>
                  <a:srgbClr val="002060"/>
                </a:solidFill>
                <a:cs typeface="+mn-ea"/>
                <a:sym typeface="+mn-lt"/>
              </a:rPr>
              <a:t>JavaBean</a:t>
            </a:r>
          </a:p>
          <a:p>
            <a:pPr marL="0" lvl="0" indent="0">
              <a:lnSpc>
                <a:spcPct val="150000"/>
              </a:lnSpc>
              <a:buNone/>
              <a:defRPr/>
            </a:pPr>
            <a:r>
              <a:rPr lang="zh-CN" altLang="en-US" sz="1200">
                <a:solidFill>
                  <a:srgbClr val="002060"/>
                </a:solidFill>
                <a:cs typeface="+mn-ea"/>
                <a:sym typeface="+mn-lt"/>
              </a:rPr>
              <a:t>用于数据封装和数</a:t>
            </a:r>
            <a:endParaRPr lang="en-US" altLang="zh-CN" sz="1200">
              <a:solidFill>
                <a:srgbClr val="002060"/>
              </a:solidFill>
              <a:cs typeface="+mn-ea"/>
              <a:sym typeface="+mn-lt"/>
            </a:endParaRPr>
          </a:p>
          <a:p>
            <a:pPr marL="0" lvl="0" indent="0">
              <a:lnSpc>
                <a:spcPct val="150000"/>
              </a:lnSpc>
              <a:buNone/>
              <a:defRPr/>
            </a:pPr>
            <a:r>
              <a:rPr lang="zh-CN" altLang="en-US" sz="1200">
                <a:solidFill>
                  <a:srgbClr val="002060"/>
                </a:solidFill>
                <a:cs typeface="+mn-ea"/>
                <a:sym typeface="+mn-lt"/>
              </a:rPr>
              <a:t>据传输</a:t>
            </a:r>
            <a:endParaRPr lang="en-US" altLang="zh-CN" sz="1200">
              <a:solidFill>
                <a:srgbClr val="002060"/>
              </a:solidFill>
              <a:cs typeface="+mn-ea"/>
              <a:sym typeface="+mn-lt"/>
            </a:endParaRPr>
          </a:p>
        </p:txBody>
      </p:sp>
      <p:sp>
        <p:nvSpPr>
          <p:cNvPr id="85" name="Content Placeholder 2"/>
          <p:cNvSpPr txBox="1"/>
          <p:nvPr/>
        </p:nvSpPr>
        <p:spPr>
          <a:xfrm>
            <a:off x="2974747" y="4774594"/>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rgbClr val="002060"/>
                </a:solidFill>
                <a:cs typeface="+mn-ea"/>
                <a:sym typeface="+mn-lt"/>
              </a:rPr>
              <a:t>整合传统</a:t>
            </a:r>
            <a:r>
              <a:rPr lang="en-US" altLang="zh-CN" sz="1200" err="1">
                <a:solidFill>
                  <a:srgbClr val="002060"/>
                </a:solidFill>
                <a:cs typeface="+mn-ea"/>
                <a:sym typeface="+mn-lt"/>
              </a:rPr>
              <a:t>dao</a:t>
            </a:r>
            <a:r>
              <a:rPr lang="zh-CN" altLang="en-US" sz="1200">
                <a:solidFill>
                  <a:srgbClr val="002060"/>
                </a:solidFill>
                <a:cs typeface="+mn-ea"/>
                <a:sym typeface="+mn-lt"/>
              </a:rPr>
              <a:t>层与</a:t>
            </a:r>
            <a:r>
              <a:rPr lang="en-US" altLang="zh-CN" sz="1200">
                <a:solidFill>
                  <a:srgbClr val="002060"/>
                </a:solidFill>
                <a:cs typeface="+mn-ea"/>
                <a:sym typeface="+mn-lt"/>
              </a:rPr>
              <a:t>mapper</a:t>
            </a:r>
            <a:r>
              <a:rPr lang="zh-CN" altLang="en-US" sz="1200">
                <a:solidFill>
                  <a:srgbClr val="002060"/>
                </a:solidFill>
                <a:cs typeface="+mn-ea"/>
                <a:sym typeface="+mn-lt"/>
              </a:rPr>
              <a:t>文件</a:t>
            </a:r>
            <a:endParaRPr lang="en-US" altLang="zh-CN" sz="1200">
              <a:solidFill>
                <a:srgbClr val="002060"/>
              </a:solidFill>
              <a:cs typeface="+mn-ea"/>
              <a:sym typeface="+mn-lt"/>
            </a:endParaRPr>
          </a:p>
          <a:p>
            <a:pPr marL="0" lvl="0" indent="0">
              <a:lnSpc>
                <a:spcPct val="150000"/>
              </a:lnSpc>
              <a:buNone/>
              <a:defRPr/>
            </a:pPr>
            <a:r>
              <a:rPr lang="zh-CN" altLang="en-US" sz="1200">
                <a:solidFill>
                  <a:srgbClr val="002060"/>
                </a:solidFill>
                <a:cs typeface="+mn-ea"/>
                <a:sym typeface="+mn-lt"/>
              </a:rPr>
              <a:t>直接注解写入</a:t>
            </a:r>
            <a:r>
              <a:rPr lang="en-US" altLang="zh-CN" sz="1200" err="1">
                <a:solidFill>
                  <a:srgbClr val="002060"/>
                </a:solidFill>
                <a:cs typeface="+mn-ea"/>
                <a:sym typeface="+mn-lt"/>
              </a:rPr>
              <a:t>sql</a:t>
            </a:r>
            <a:r>
              <a:rPr lang="zh-CN" altLang="en-US" sz="1200">
                <a:solidFill>
                  <a:srgbClr val="002060"/>
                </a:solidFill>
                <a:cs typeface="+mn-ea"/>
                <a:sym typeface="+mn-lt"/>
              </a:rPr>
              <a:t>语句</a:t>
            </a:r>
            <a:endParaRPr lang="en-US" altLang="zh-CN" sz="1200">
              <a:solidFill>
                <a:srgbClr val="002060"/>
              </a:solidFill>
              <a:cs typeface="+mn-ea"/>
              <a:sym typeface="+mn-lt"/>
            </a:endParaRPr>
          </a:p>
        </p:txBody>
      </p:sp>
      <p:sp>
        <p:nvSpPr>
          <p:cNvPr id="86" name="Content Placeholder 2"/>
          <p:cNvSpPr txBox="1"/>
          <p:nvPr/>
        </p:nvSpPr>
        <p:spPr>
          <a:xfrm>
            <a:off x="5025541" y="4774594"/>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rgbClr val="002060"/>
                </a:solidFill>
                <a:cs typeface="+mn-ea"/>
                <a:sym typeface="+mn-lt"/>
              </a:rPr>
              <a:t>实现各主要功能的业务逻辑，生成处理结果</a:t>
            </a:r>
            <a:endParaRPr lang="en-US" altLang="zh-CN" sz="1200">
              <a:solidFill>
                <a:srgbClr val="002060"/>
              </a:solidFill>
              <a:cs typeface="+mn-ea"/>
              <a:sym typeface="+mn-lt"/>
            </a:endParaRPr>
          </a:p>
        </p:txBody>
      </p:sp>
      <p:sp>
        <p:nvSpPr>
          <p:cNvPr id="87" name="Content Placeholder 2"/>
          <p:cNvSpPr txBox="1"/>
          <p:nvPr/>
        </p:nvSpPr>
        <p:spPr>
          <a:xfrm>
            <a:off x="6988284" y="4774594"/>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rgbClr val="002060"/>
                </a:solidFill>
                <a:cs typeface="+mn-ea"/>
                <a:sym typeface="+mn-lt"/>
              </a:rPr>
              <a:t>接收请求，并以</a:t>
            </a:r>
            <a:r>
              <a:rPr lang="en-US" altLang="zh-CN" sz="1200">
                <a:solidFill>
                  <a:srgbClr val="002060"/>
                </a:solidFill>
                <a:cs typeface="+mn-ea"/>
                <a:sym typeface="+mn-lt"/>
              </a:rPr>
              <a:t>json</a:t>
            </a:r>
            <a:r>
              <a:rPr lang="zh-CN" altLang="en-US" sz="1200">
                <a:solidFill>
                  <a:srgbClr val="002060"/>
                </a:solidFill>
                <a:cs typeface="+mn-ea"/>
                <a:sym typeface="+mn-lt"/>
              </a:rPr>
              <a:t>形式发送响应与状态码</a:t>
            </a:r>
            <a:endParaRPr lang="en-US" altLang="zh-CN" sz="1200">
              <a:solidFill>
                <a:srgbClr val="002060"/>
              </a:solidFill>
              <a:cs typeface="+mn-ea"/>
              <a:sym typeface="+mn-lt"/>
            </a:endParaRPr>
          </a:p>
        </p:txBody>
      </p:sp>
      <p:sp>
        <p:nvSpPr>
          <p:cNvPr id="88" name="Content Placeholder 2"/>
          <p:cNvSpPr txBox="1"/>
          <p:nvPr/>
        </p:nvSpPr>
        <p:spPr>
          <a:xfrm>
            <a:off x="9379717" y="4774594"/>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rgbClr val="002060"/>
                </a:solidFill>
                <a:cs typeface="+mn-ea"/>
                <a:sym typeface="+mn-lt"/>
              </a:rPr>
              <a:t>进一步处理，显示</a:t>
            </a:r>
            <a:endParaRPr lang="en-US" altLang="zh-CN" sz="1200">
              <a:solidFill>
                <a:srgbClr val="002060"/>
              </a:solidFill>
              <a:cs typeface="+mn-ea"/>
              <a:sym typeface="+mn-lt"/>
            </a:endParaRPr>
          </a:p>
        </p:txBody>
      </p:sp>
      <p:grpSp>
        <p:nvGrpSpPr>
          <p:cNvPr id="89" name="组合 88"/>
          <p:cNvGrpSpPr>
            <a:grpSpLocks noChangeAspect="1"/>
          </p:cNvGrpSpPr>
          <p:nvPr/>
        </p:nvGrpSpPr>
        <p:grpSpPr>
          <a:xfrm>
            <a:off x="202799" y="287672"/>
            <a:ext cx="609210" cy="609210"/>
            <a:chOff x="456294" y="1959430"/>
            <a:chExt cx="2148114" cy="2148114"/>
          </a:xfrm>
        </p:grpSpPr>
        <p:sp>
          <p:nvSpPr>
            <p:cNvPr id="90" name="椭圆 89"/>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91" name="图片 9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92" name="文本框 91"/>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后端项目运行流程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67"/>
          <p:cNvSpPr>
            <a:spLocks noChangeArrowheads="1"/>
          </p:cNvSpPr>
          <p:nvPr/>
        </p:nvSpPr>
        <p:spPr bwMode="auto">
          <a:xfrm>
            <a:off x="4950885" y="1600522"/>
            <a:ext cx="2290233" cy="2343151"/>
          </a:xfrm>
          <a:prstGeom prst="rect">
            <a:avLst/>
          </a:prstGeom>
          <a:solidFill>
            <a:schemeClr val="accent1"/>
          </a:solidFill>
          <a:ln>
            <a:noFill/>
          </a:ln>
        </p:spPr>
        <p:txBody>
          <a:bodyPr/>
          <a:lstStyle/>
          <a:p>
            <a:endParaRPr lang="zh-CN" altLang="en-US" sz="2135">
              <a:cs typeface="+mn-ea"/>
              <a:sym typeface="+mn-lt"/>
            </a:endParaRPr>
          </a:p>
        </p:txBody>
      </p:sp>
      <p:sp>
        <p:nvSpPr>
          <p:cNvPr id="10" name="Freeform 68"/>
          <p:cNvSpPr/>
          <p:nvPr/>
        </p:nvSpPr>
        <p:spPr bwMode="auto">
          <a:xfrm>
            <a:off x="1100667" y="1604755"/>
            <a:ext cx="2654300" cy="2334684"/>
          </a:xfrm>
          <a:custGeom>
            <a:avLst/>
            <a:gdLst>
              <a:gd name="T0" fmla="*/ 206 w 1254"/>
              <a:gd name="T1" fmla="*/ 1103 h 1103"/>
              <a:gd name="T2" fmla="*/ 1254 w 1254"/>
              <a:gd name="T3" fmla="*/ 1103 h 1103"/>
              <a:gd name="T4" fmla="*/ 1254 w 1254"/>
              <a:gd name="T5" fmla="*/ 0 h 1103"/>
              <a:gd name="T6" fmla="*/ 206 w 1254"/>
              <a:gd name="T7" fmla="*/ 0 h 1103"/>
              <a:gd name="T8" fmla="*/ 0 w 1254"/>
              <a:gd name="T9" fmla="*/ 550 h 1103"/>
              <a:gd name="T10" fmla="*/ 206 w 1254"/>
              <a:gd name="T11" fmla="*/ 1103 h 1103"/>
            </a:gdLst>
            <a:ahLst/>
            <a:cxnLst>
              <a:cxn ang="0">
                <a:pos x="T0" y="T1"/>
              </a:cxn>
              <a:cxn ang="0">
                <a:pos x="T2" y="T3"/>
              </a:cxn>
              <a:cxn ang="0">
                <a:pos x="T4" y="T5"/>
              </a:cxn>
              <a:cxn ang="0">
                <a:pos x="T6" y="T7"/>
              </a:cxn>
              <a:cxn ang="0">
                <a:pos x="T8" y="T9"/>
              </a:cxn>
              <a:cxn ang="0">
                <a:pos x="T10" y="T11"/>
              </a:cxn>
            </a:cxnLst>
            <a:rect l="0" t="0" r="r" b="b"/>
            <a:pathLst>
              <a:path w="1254" h="1103">
                <a:moveTo>
                  <a:pt x="206" y="1103"/>
                </a:moveTo>
                <a:lnTo>
                  <a:pt x="1254" y="1103"/>
                </a:lnTo>
                <a:lnTo>
                  <a:pt x="1254" y="0"/>
                </a:lnTo>
                <a:lnTo>
                  <a:pt x="206" y="0"/>
                </a:lnTo>
                <a:lnTo>
                  <a:pt x="0" y="550"/>
                </a:lnTo>
                <a:lnTo>
                  <a:pt x="206" y="1103"/>
                </a:lnTo>
                <a:close/>
              </a:path>
            </a:pathLst>
          </a:custGeom>
          <a:solidFill>
            <a:schemeClr val="accent2"/>
          </a:solidFill>
          <a:ln>
            <a:noFill/>
          </a:ln>
        </p:spPr>
        <p:txBody>
          <a:bodyPr/>
          <a:lstStyle/>
          <a:p>
            <a:endParaRPr lang="zh-CN" altLang="en-US" sz="2135">
              <a:cs typeface="+mn-ea"/>
              <a:sym typeface="+mn-lt"/>
            </a:endParaRPr>
          </a:p>
        </p:txBody>
      </p:sp>
      <p:sp>
        <p:nvSpPr>
          <p:cNvPr id="11" name="Freeform 69"/>
          <p:cNvSpPr/>
          <p:nvPr/>
        </p:nvSpPr>
        <p:spPr bwMode="auto">
          <a:xfrm>
            <a:off x="8434918" y="1604755"/>
            <a:ext cx="2656417" cy="2334684"/>
          </a:xfrm>
          <a:custGeom>
            <a:avLst/>
            <a:gdLst>
              <a:gd name="T0" fmla="*/ 1049 w 1255"/>
              <a:gd name="T1" fmla="*/ 1103 h 1103"/>
              <a:gd name="T2" fmla="*/ 0 w 1255"/>
              <a:gd name="T3" fmla="*/ 1103 h 1103"/>
              <a:gd name="T4" fmla="*/ 0 w 1255"/>
              <a:gd name="T5" fmla="*/ 0 h 1103"/>
              <a:gd name="T6" fmla="*/ 1049 w 1255"/>
              <a:gd name="T7" fmla="*/ 0 h 1103"/>
              <a:gd name="T8" fmla="*/ 1255 w 1255"/>
              <a:gd name="T9" fmla="*/ 550 h 1103"/>
              <a:gd name="T10" fmla="*/ 1049 w 1255"/>
              <a:gd name="T11" fmla="*/ 1103 h 1103"/>
            </a:gdLst>
            <a:ahLst/>
            <a:cxnLst>
              <a:cxn ang="0">
                <a:pos x="T0" y="T1"/>
              </a:cxn>
              <a:cxn ang="0">
                <a:pos x="T2" y="T3"/>
              </a:cxn>
              <a:cxn ang="0">
                <a:pos x="T4" y="T5"/>
              </a:cxn>
              <a:cxn ang="0">
                <a:pos x="T6" y="T7"/>
              </a:cxn>
              <a:cxn ang="0">
                <a:pos x="T8" y="T9"/>
              </a:cxn>
              <a:cxn ang="0">
                <a:pos x="T10" y="T11"/>
              </a:cxn>
            </a:cxnLst>
            <a:rect l="0" t="0" r="r" b="b"/>
            <a:pathLst>
              <a:path w="1255" h="1103">
                <a:moveTo>
                  <a:pt x="1049" y="1103"/>
                </a:moveTo>
                <a:lnTo>
                  <a:pt x="0" y="1103"/>
                </a:lnTo>
                <a:lnTo>
                  <a:pt x="0" y="0"/>
                </a:lnTo>
                <a:lnTo>
                  <a:pt x="1049" y="0"/>
                </a:lnTo>
                <a:lnTo>
                  <a:pt x="1255" y="550"/>
                </a:lnTo>
                <a:lnTo>
                  <a:pt x="1049" y="1103"/>
                </a:lnTo>
                <a:close/>
              </a:path>
            </a:pathLst>
          </a:custGeom>
          <a:solidFill>
            <a:schemeClr val="accent3"/>
          </a:solidFill>
          <a:ln>
            <a:noFill/>
          </a:ln>
        </p:spPr>
        <p:txBody>
          <a:bodyPr/>
          <a:lstStyle/>
          <a:p>
            <a:endParaRPr lang="zh-CN" altLang="en-US" sz="2135">
              <a:cs typeface="+mn-ea"/>
              <a:sym typeface="+mn-lt"/>
            </a:endParaRPr>
          </a:p>
        </p:txBody>
      </p:sp>
      <p:cxnSp>
        <p:nvCxnSpPr>
          <p:cNvPr id="14" name="直接连接符 13"/>
          <p:cNvCxnSpPr/>
          <p:nvPr/>
        </p:nvCxnSpPr>
        <p:spPr>
          <a:xfrm>
            <a:off x="1556318"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192863"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660975" y="2564180"/>
            <a:ext cx="18515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692"/>
          <p:cNvSpPr txBox="1"/>
          <p:nvPr/>
        </p:nvSpPr>
        <p:spPr bwMode="auto">
          <a:xfrm>
            <a:off x="1383153" y="1954715"/>
            <a:ext cx="2432076" cy="5024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en-US" altLang="zh-CN" sz="2665" b="1" spc="400" err="1">
                <a:solidFill>
                  <a:schemeClr val="bg1"/>
                </a:solidFill>
                <a:latin typeface="+mn-lt"/>
                <a:ea typeface="+mn-ea"/>
                <a:cs typeface="+mn-ea"/>
                <a:sym typeface="+mn-lt"/>
              </a:rPr>
              <a:t>SpringMVC</a:t>
            </a:r>
            <a:endParaRPr lang="zh-CN" altLang="en-US" sz="2665" b="1" spc="400">
              <a:solidFill>
                <a:schemeClr val="bg1"/>
              </a:solidFill>
              <a:latin typeface="+mn-lt"/>
              <a:ea typeface="+mn-ea"/>
              <a:cs typeface="+mn-ea"/>
              <a:sym typeface="+mn-lt"/>
            </a:endParaRPr>
          </a:p>
        </p:txBody>
      </p:sp>
      <p:sp>
        <p:nvSpPr>
          <p:cNvPr id="19" name="TextBox 692"/>
          <p:cNvSpPr txBox="1"/>
          <p:nvPr/>
        </p:nvSpPr>
        <p:spPr bwMode="auto">
          <a:xfrm>
            <a:off x="4956815" y="1954715"/>
            <a:ext cx="2432076" cy="5024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en-US" altLang="zh-CN" sz="2665" b="1" spc="400" err="1">
                <a:solidFill>
                  <a:schemeClr val="bg1"/>
                </a:solidFill>
                <a:latin typeface="+mn-lt"/>
                <a:ea typeface="+mn-ea"/>
                <a:cs typeface="+mn-ea"/>
                <a:sym typeface="+mn-lt"/>
              </a:rPr>
              <a:t>SpringCore</a:t>
            </a:r>
            <a:endParaRPr lang="zh-CN" altLang="en-US" sz="2665" b="1" spc="400">
              <a:solidFill>
                <a:schemeClr val="bg1"/>
              </a:solidFill>
              <a:latin typeface="+mn-lt"/>
              <a:ea typeface="+mn-ea"/>
              <a:cs typeface="+mn-ea"/>
              <a:sym typeface="+mn-lt"/>
            </a:endParaRPr>
          </a:p>
        </p:txBody>
      </p:sp>
      <p:sp>
        <p:nvSpPr>
          <p:cNvPr id="20" name="TextBox 692"/>
          <p:cNvSpPr txBox="1"/>
          <p:nvPr/>
        </p:nvSpPr>
        <p:spPr bwMode="auto">
          <a:xfrm>
            <a:off x="8693190" y="1954716"/>
            <a:ext cx="1778051" cy="5024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en-US" altLang="zh-CN" sz="2665" b="1" spc="400" err="1">
                <a:solidFill>
                  <a:schemeClr val="bg1"/>
                </a:solidFill>
                <a:latin typeface="+mn-lt"/>
                <a:ea typeface="+mn-ea"/>
                <a:cs typeface="+mn-ea"/>
                <a:sym typeface="+mn-lt"/>
              </a:rPr>
              <a:t>MyBatis</a:t>
            </a:r>
            <a:endParaRPr lang="zh-CN" altLang="en-US" sz="2665" b="1" spc="400">
              <a:solidFill>
                <a:schemeClr val="bg1"/>
              </a:solidFill>
              <a:latin typeface="+mn-lt"/>
              <a:ea typeface="+mn-ea"/>
              <a:cs typeface="+mn-ea"/>
              <a:sym typeface="+mn-lt"/>
            </a:endParaRPr>
          </a:p>
        </p:txBody>
      </p:sp>
      <p:grpSp>
        <p:nvGrpSpPr>
          <p:cNvPr id="27" name="组合 26"/>
          <p:cNvGrpSpPr>
            <a:grpSpLocks noChangeAspect="1"/>
          </p:cNvGrpSpPr>
          <p:nvPr/>
        </p:nvGrpSpPr>
        <p:grpSpPr>
          <a:xfrm>
            <a:off x="202799" y="287672"/>
            <a:ext cx="609210" cy="609210"/>
            <a:chOff x="456294" y="1959430"/>
            <a:chExt cx="2148114" cy="2148114"/>
          </a:xfrm>
        </p:grpSpPr>
        <p:sp>
          <p:nvSpPr>
            <p:cNvPr id="28" name="椭圆 27"/>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9" name="图片 2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0" name="文本框 29"/>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什么是</a:t>
            </a:r>
            <a:r>
              <a:rPr lang="en-US" altLang="zh-CN" sz="3600" b="1">
                <a:solidFill>
                  <a:schemeClr val="bg1"/>
                </a:solidFill>
              </a:rPr>
              <a:t>SSM</a:t>
            </a:r>
          </a:p>
        </p:txBody>
      </p:sp>
      <p:sp>
        <p:nvSpPr>
          <p:cNvPr id="4" name="文本框 3">
            <a:extLst>
              <a:ext uri="{FF2B5EF4-FFF2-40B4-BE49-F238E27FC236}">
                <a16:creationId xmlns:a16="http://schemas.microsoft.com/office/drawing/2014/main" id="{E760A31F-5952-423F-AE1F-8F9AA3E3AF5F}"/>
              </a:ext>
            </a:extLst>
          </p:cNvPr>
          <p:cNvSpPr txBox="1"/>
          <p:nvPr/>
        </p:nvSpPr>
        <p:spPr>
          <a:xfrm>
            <a:off x="5089321" y="2713129"/>
            <a:ext cx="2013358" cy="1107996"/>
          </a:xfrm>
          <a:prstGeom prst="rect">
            <a:avLst/>
          </a:prstGeom>
          <a:noFill/>
        </p:spPr>
        <p:txBody>
          <a:bodyPr wrap="square" rtlCol="0">
            <a:spAutoFit/>
          </a:bodyPr>
          <a:lstStyle/>
          <a:p>
            <a:pPr algn="l"/>
            <a:r>
              <a:rPr lang="en-US" altLang="zh-CN" sz="1100" b="0" i="0" err="1">
                <a:solidFill>
                  <a:schemeClr val="bg1"/>
                </a:solidFill>
                <a:effectLst/>
                <a:latin typeface="Tahoma" panose="020B0604030504040204" pitchFamily="34" charset="0"/>
              </a:rPr>
              <a:t>IoC</a:t>
            </a:r>
            <a:r>
              <a:rPr lang="en-US" altLang="zh-CN" sz="1100" b="0" i="0">
                <a:solidFill>
                  <a:schemeClr val="bg1"/>
                </a:solidFill>
                <a:effectLst/>
                <a:latin typeface="Tahoma" panose="020B0604030504040204" pitchFamily="34" charset="0"/>
              </a:rPr>
              <a:t>(inversion of control)</a:t>
            </a:r>
            <a:r>
              <a:rPr lang="zh-CN" altLang="en-US" sz="1100" b="0" i="0">
                <a:solidFill>
                  <a:schemeClr val="bg1"/>
                </a:solidFill>
                <a:effectLst/>
                <a:latin typeface="Tahoma" panose="020B0604030504040204" pitchFamily="34" charset="0"/>
              </a:rPr>
              <a:t>控制反转</a:t>
            </a:r>
            <a:endParaRPr lang="en-US" altLang="zh-CN" sz="1100" b="0" i="0">
              <a:solidFill>
                <a:schemeClr val="bg1"/>
              </a:solidFill>
              <a:effectLst/>
              <a:latin typeface="Tahoma" panose="020B0604030504040204" pitchFamily="34" charset="0"/>
            </a:endParaRPr>
          </a:p>
          <a:p>
            <a:pPr algn="l"/>
            <a:r>
              <a:rPr lang="en-US" altLang="zh-CN" sz="1100" b="0" i="0">
                <a:solidFill>
                  <a:schemeClr val="bg1"/>
                </a:solidFill>
                <a:effectLst/>
                <a:latin typeface="Tahoma" panose="020B0604030504040204" pitchFamily="34" charset="0"/>
              </a:rPr>
              <a:t>DI(dependency injection)</a:t>
            </a:r>
            <a:r>
              <a:rPr lang="zh-CN" altLang="en-US" sz="1100" b="0" i="0">
                <a:solidFill>
                  <a:schemeClr val="bg1"/>
                </a:solidFill>
                <a:effectLst/>
                <a:latin typeface="Tahoma" panose="020B0604030504040204" pitchFamily="34" charset="0"/>
              </a:rPr>
              <a:t>依赖注入</a:t>
            </a:r>
            <a:endParaRPr lang="en-US" altLang="zh-CN" sz="1100" b="0" i="0">
              <a:solidFill>
                <a:schemeClr val="bg1"/>
              </a:solidFill>
              <a:effectLst/>
              <a:latin typeface="Tahoma" panose="020B0604030504040204" pitchFamily="34" charset="0"/>
            </a:endParaRPr>
          </a:p>
          <a:p>
            <a:pPr algn="l"/>
            <a:r>
              <a:rPr lang="en-US" altLang="zh-CN" sz="1100" b="0" i="0">
                <a:solidFill>
                  <a:schemeClr val="bg1"/>
                </a:solidFill>
                <a:effectLst/>
                <a:latin typeface="Tahoma" panose="020B0604030504040204" pitchFamily="34" charset="0"/>
              </a:rPr>
              <a:t>AOP(aspect oriented programming)</a:t>
            </a:r>
            <a:r>
              <a:rPr lang="zh-CN" altLang="en-US" sz="1100" b="0" i="0">
                <a:solidFill>
                  <a:schemeClr val="bg1"/>
                </a:solidFill>
                <a:effectLst/>
                <a:latin typeface="Tahoma" panose="020B0604030504040204" pitchFamily="34" charset="0"/>
              </a:rPr>
              <a:t>面向切面编程</a:t>
            </a:r>
          </a:p>
        </p:txBody>
      </p:sp>
      <p:sp>
        <p:nvSpPr>
          <p:cNvPr id="12" name="文本框 11">
            <a:extLst>
              <a:ext uri="{FF2B5EF4-FFF2-40B4-BE49-F238E27FC236}">
                <a16:creationId xmlns:a16="http://schemas.microsoft.com/office/drawing/2014/main" id="{2BE6EC24-07F0-4465-A334-C080CD27D4E2}"/>
              </a:ext>
            </a:extLst>
          </p:cNvPr>
          <p:cNvSpPr txBox="1"/>
          <p:nvPr/>
        </p:nvSpPr>
        <p:spPr>
          <a:xfrm>
            <a:off x="1476462" y="2633597"/>
            <a:ext cx="2155971" cy="923330"/>
          </a:xfrm>
          <a:prstGeom prst="rect">
            <a:avLst/>
          </a:prstGeom>
          <a:noFill/>
        </p:spPr>
        <p:txBody>
          <a:bodyPr wrap="square" rtlCol="0">
            <a:spAutoFit/>
          </a:bodyPr>
          <a:lstStyle/>
          <a:p>
            <a:r>
              <a:rPr lang="zh-CN" altLang="en-US" b="0" i="0">
                <a:solidFill>
                  <a:schemeClr val="bg1"/>
                </a:solidFill>
                <a:effectLst/>
                <a:latin typeface="-apple-system"/>
              </a:rPr>
              <a:t>使用了</a:t>
            </a:r>
            <a:r>
              <a:rPr lang="en-US" altLang="zh-CN" b="0" i="0">
                <a:solidFill>
                  <a:schemeClr val="bg1"/>
                </a:solidFill>
                <a:effectLst/>
                <a:latin typeface="-apple-system"/>
              </a:rPr>
              <a:t>MVC</a:t>
            </a:r>
            <a:r>
              <a:rPr lang="zh-CN" altLang="en-US" b="0" i="0">
                <a:solidFill>
                  <a:schemeClr val="bg1"/>
                </a:solidFill>
                <a:effectLst/>
                <a:latin typeface="-apple-system"/>
              </a:rPr>
              <a:t>架构模式的思想，将</a:t>
            </a:r>
            <a:r>
              <a:rPr lang="en-US" altLang="zh-CN" b="0" i="0">
                <a:solidFill>
                  <a:schemeClr val="bg1"/>
                </a:solidFill>
                <a:effectLst/>
                <a:latin typeface="-apple-system"/>
              </a:rPr>
              <a:t>web</a:t>
            </a:r>
            <a:r>
              <a:rPr lang="zh-CN" altLang="en-US" b="0" i="0">
                <a:solidFill>
                  <a:schemeClr val="bg1"/>
                </a:solidFill>
                <a:effectLst/>
                <a:latin typeface="-apple-system"/>
              </a:rPr>
              <a:t>层进行职责解耦。</a:t>
            </a:r>
            <a:endParaRPr lang="zh-CN" altLang="en-US">
              <a:solidFill>
                <a:schemeClr val="bg1"/>
              </a:solidFill>
            </a:endParaRPr>
          </a:p>
        </p:txBody>
      </p:sp>
      <p:sp>
        <p:nvSpPr>
          <p:cNvPr id="13" name="文本框 12">
            <a:extLst>
              <a:ext uri="{FF2B5EF4-FFF2-40B4-BE49-F238E27FC236}">
                <a16:creationId xmlns:a16="http://schemas.microsoft.com/office/drawing/2014/main" id="{39C37BC8-01F8-405B-8196-50510FCCF814}"/>
              </a:ext>
            </a:extLst>
          </p:cNvPr>
          <p:cNvSpPr txBox="1"/>
          <p:nvPr/>
        </p:nvSpPr>
        <p:spPr>
          <a:xfrm>
            <a:off x="8693190" y="2630407"/>
            <a:ext cx="1851516" cy="1169551"/>
          </a:xfrm>
          <a:prstGeom prst="rect">
            <a:avLst/>
          </a:prstGeom>
          <a:noFill/>
        </p:spPr>
        <p:txBody>
          <a:bodyPr wrap="square" rtlCol="0">
            <a:spAutoFit/>
          </a:bodyPr>
          <a:lstStyle/>
          <a:p>
            <a:r>
              <a:rPr lang="en-US" altLang="zh-CN" sz="1400" b="0" i="0" err="1">
                <a:solidFill>
                  <a:schemeClr val="bg1"/>
                </a:solidFill>
                <a:effectLst/>
                <a:latin typeface="-apple-system"/>
              </a:rPr>
              <a:t>Mybatis</a:t>
            </a:r>
            <a:r>
              <a:rPr lang="zh-CN" altLang="en-US" sz="1400" b="0" i="0">
                <a:solidFill>
                  <a:schemeClr val="bg1"/>
                </a:solidFill>
                <a:effectLst/>
                <a:latin typeface="-apple-system"/>
              </a:rPr>
              <a:t>是一个优秀的持久层框架，它对</a:t>
            </a:r>
            <a:r>
              <a:rPr lang="en-US" altLang="zh-CN" sz="1400" b="0" i="0">
                <a:solidFill>
                  <a:schemeClr val="bg1"/>
                </a:solidFill>
                <a:effectLst/>
                <a:latin typeface="-apple-system"/>
              </a:rPr>
              <a:t>JDBC</a:t>
            </a:r>
            <a:r>
              <a:rPr lang="zh-CN" altLang="en-US" sz="1400" b="0" i="0">
                <a:solidFill>
                  <a:schemeClr val="bg1"/>
                </a:solidFill>
                <a:effectLst/>
                <a:latin typeface="-apple-system"/>
              </a:rPr>
              <a:t>操作数据库的过程进行封装，使开发者只需要关注</a:t>
            </a:r>
            <a:r>
              <a:rPr lang="en-US" altLang="zh-CN" sz="1400" b="0" i="0" err="1">
                <a:solidFill>
                  <a:schemeClr val="bg1"/>
                </a:solidFill>
                <a:effectLst/>
                <a:latin typeface="-apple-system"/>
              </a:rPr>
              <a:t>sql</a:t>
            </a:r>
            <a:r>
              <a:rPr lang="zh-CN" altLang="en-US" sz="1400" b="0" i="0">
                <a:solidFill>
                  <a:schemeClr val="bg1"/>
                </a:solidFill>
                <a:effectLst/>
                <a:latin typeface="-apple-system"/>
              </a:rPr>
              <a:t>本身。</a:t>
            </a:r>
            <a:endParaRPr lang="zh-CN" altLang="en-US" sz="1400">
              <a:solidFill>
                <a:schemeClr val="bg1"/>
              </a:solidFill>
            </a:endParaRPr>
          </a:p>
        </p:txBody>
      </p:sp>
      <p:sp>
        <p:nvSpPr>
          <p:cNvPr id="18" name="文本框 17">
            <a:extLst>
              <a:ext uri="{FF2B5EF4-FFF2-40B4-BE49-F238E27FC236}">
                <a16:creationId xmlns:a16="http://schemas.microsoft.com/office/drawing/2014/main" id="{0A72BEF8-1465-4ABC-88B7-B6DE19D1B3B2}"/>
              </a:ext>
            </a:extLst>
          </p:cNvPr>
          <p:cNvSpPr txBox="1"/>
          <p:nvPr/>
        </p:nvSpPr>
        <p:spPr>
          <a:xfrm>
            <a:off x="1291447" y="3986071"/>
            <a:ext cx="9654348" cy="2585323"/>
          </a:xfrm>
          <a:prstGeom prst="rect">
            <a:avLst/>
          </a:prstGeom>
          <a:noFill/>
        </p:spPr>
        <p:txBody>
          <a:bodyPr wrap="square" rtlCol="0">
            <a:spAutoFit/>
          </a:bodyPr>
          <a:lstStyle/>
          <a:p>
            <a:r>
              <a:rPr lang="en-US" altLang="zh-CN" sz="5400"/>
              <a:t>SSM</a:t>
            </a:r>
            <a:r>
              <a:rPr lang="zh-CN" altLang="en-US" sz="5400"/>
              <a:t>的缺点：</a:t>
            </a:r>
            <a:endParaRPr lang="en-US" altLang="zh-CN" sz="5400"/>
          </a:p>
          <a:p>
            <a:r>
              <a:rPr lang="en-US" altLang="zh-CN" sz="5400"/>
              <a:t>			</a:t>
            </a:r>
            <a:r>
              <a:rPr lang="zh-CN" altLang="en-US" sz="5400"/>
              <a:t>铺天盖地的</a:t>
            </a:r>
            <a:r>
              <a:rPr lang="en-US" altLang="zh-CN" sz="5400">
                <a:solidFill>
                  <a:srgbClr val="FF0000"/>
                </a:solidFill>
              </a:rPr>
              <a:t>XML</a:t>
            </a:r>
          </a:p>
          <a:p>
            <a:r>
              <a:rPr lang="en-US" altLang="zh-CN" sz="5400"/>
              <a:t>			</a:t>
            </a:r>
            <a:r>
              <a:rPr lang="zh-CN" altLang="en-US" sz="5400"/>
              <a:t>足以引起生理性不适</a:t>
            </a:r>
          </a:p>
        </p:txBody>
      </p:sp>
    </p:spTree>
    <p:extLst>
      <p:ext uri="{BB962C8B-B14F-4D97-AF65-F5344CB8AC3E}">
        <p14:creationId xmlns:p14="http://schemas.microsoft.com/office/powerpoint/2010/main" val="330614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09322" y="1980696"/>
            <a:ext cx="2111363" cy="1943718"/>
          </a:xfrm>
          <a:prstGeom prst="roundRect">
            <a:avLst>
              <a:gd name="adj" fmla="val 9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0" name="任意多边形 9"/>
          <p:cNvSpPr/>
          <p:nvPr/>
        </p:nvSpPr>
        <p:spPr>
          <a:xfrm>
            <a:off x="1068369" y="3156453"/>
            <a:ext cx="2393264" cy="25766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1" name="椭圆 10"/>
          <p:cNvSpPr/>
          <p:nvPr/>
        </p:nvSpPr>
        <p:spPr>
          <a:xfrm>
            <a:off x="1876897" y="2768346"/>
            <a:ext cx="776213" cy="776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2" name="文本框 11"/>
          <p:cNvSpPr txBox="1"/>
          <p:nvPr/>
        </p:nvSpPr>
        <p:spPr>
          <a:xfrm>
            <a:off x="1749853" y="2218696"/>
            <a:ext cx="1085743"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01</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13" name="圆角矩形 12"/>
          <p:cNvSpPr/>
          <p:nvPr/>
        </p:nvSpPr>
        <p:spPr>
          <a:xfrm>
            <a:off x="3683254" y="1980696"/>
            <a:ext cx="2111363" cy="1943718"/>
          </a:xfrm>
          <a:prstGeom prst="roundRect">
            <a:avLst>
              <a:gd name="adj" fmla="val 93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4" name="任意多边形 13"/>
          <p:cNvSpPr/>
          <p:nvPr/>
        </p:nvSpPr>
        <p:spPr>
          <a:xfrm>
            <a:off x="3542301"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5" name="椭圆 14"/>
          <p:cNvSpPr/>
          <p:nvPr/>
        </p:nvSpPr>
        <p:spPr>
          <a:xfrm>
            <a:off x="4350827" y="2768346"/>
            <a:ext cx="776213" cy="7762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6" name="文本框 48"/>
          <p:cNvSpPr txBox="1"/>
          <p:nvPr/>
        </p:nvSpPr>
        <p:spPr>
          <a:xfrm>
            <a:off x="4182199" y="2218696"/>
            <a:ext cx="1157633"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02</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17" name="圆角矩形 16"/>
          <p:cNvSpPr/>
          <p:nvPr/>
        </p:nvSpPr>
        <p:spPr>
          <a:xfrm>
            <a:off x="6157185" y="1980696"/>
            <a:ext cx="2111363" cy="1943718"/>
          </a:xfrm>
          <a:prstGeom prst="roundRect">
            <a:avLst>
              <a:gd name="adj" fmla="val 93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8" name="任意多边形 17"/>
          <p:cNvSpPr/>
          <p:nvPr/>
        </p:nvSpPr>
        <p:spPr>
          <a:xfrm>
            <a:off x="6016233"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9" name="椭圆 18"/>
          <p:cNvSpPr/>
          <p:nvPr/>
        </p:nvSpPr>
        <p:spPr>
          <a:xfrm>
            <a:off x="6824759" y="2768346"/>
            <a:ext cx="776213" cy="7762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0" name="文本框 54"/>
          <p:cNvSpPr txBox="1"/>
          <p:nvPr/>
        </p:nvSpPr>
        <p:spPr>
          <a:xfrm>
            <a:off x="6586824" y="2218696"/>
            <a:ext cx="1265824"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03</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21" name="圆角矩形 20"/>
          <p:cNvSpPr/>
          <p:nvPr/>
        </p:nvSpPr>
        <p:spPr>
          <a:xfrm>
            <a:off x="8631117" y="1980696"/>
            <a:ext cx="2111363" cy="1943718"/>
          </a:xfrm>
          <a:prstGeom prst="roundRect">
            <a:avLst>
              <a:gd name="adj" fmla="val 93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22" name="任意多边形 21"/>
          <p:cNvSpPr/>
          <p:nvPr/>
        </p:nvSpPr>
        <p:spPr>
          <a:xfrm>
            <a:off x="8490165"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23" name="椭圆 22"/>
          <p:cNvSpPr/>
          <p:nvPr/>
        </p:nvSpPr>
        <p:spPr>
          <a:xfrm>
            <a:off x="9298691" y="2768346"/>
            <a:ext cx="776213" cy="776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4" name="文本框 60"/>
          <p:cNvSpPr txBox="1"/>
          <p:nvPr/>
        </p:nvSpPr>
        <p:spPr>
          <a:xfrm>
            <a:off x="9102340" y="2218696"/>
            <a:ext cx="1133485"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04</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25" name="Content Placeholder 2"/>
          <p:cNvSpPr txBox="1"/>
          <p:nvPr/>
        </p:nvSpPr>
        <p:spPr>
          <a:xfrm>
            <a:off x="1268953" y="4364096"/>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t>使用 </a:t>
            </a:r>
            <a:r>
              <a:rPr lang="en-US" altLang="zh-CN" sz="1200"/>
              <a:t>Spring </a:t>
            </a:r>
            <a:r>
              <a:rPr lang="zh-CN" altLang="en-US" sz="1200"/>
              <a:t>项目引导页面可以在几秒构建一个项目</a:t>
            </a:r>
            <a:endParaRPr lang="en-US" altLang="zh-CN" sz="1200"/>
          </a:p>
          <a:p>
            <a:pPr marL="0" lvl="0" indent="0">
              <a:lnSpc>
                <a:spcPct val="150000"/>
              </a:lnSpc>
              <a:buNone/>
              <a:defRPr/>
            </a:pPr>
            <a:r>
              <a:rPr lang="zh-CN" altLang="en-US" sz="1200">
                <a:solidFill>
                  <a:sysClr val="window" lastClr="FFFFFF">
                    <a:lumMod val="65000"/>
                  </a:sysClr>
                </a:solidFill>
                <a:cs typeface="+mn-ea"/>
                <a:sym typeface="+mn-lt"/>
              </a:rPr>
              <a:t>提供</a:t>
            </a:r>
            <a:r>
              <a:rPr lang="en-US" altLang="zh-CN" sz="1200">
                <a:solidFill>
                  <a:sysClr val="window" lastClr="FFFFFF">
                    <a:lumMod val="65000"/>
                  </a:sysClr>
                </a:solidFill>
                <a:cs typeface="+mn-ea"/>
                <a:sym typeface="+mn-lt"/>
              </a:rPr>
              <a:t>starter</a:t>
            </a:r>
            <a:r>
              <a:rPr lang="zh-CN" altLang="en-US" sz="1200">
                <a:solidFill>
                  <a:sysClr val="window" lastClr="FFFFFF">
                    <a:lumMod val="65000"/>
                  </a:sysClr>
                </a:solidFill>
                <a:cs typeface="+mn-ea"/>
                <a:sym typeface="+mn-lt"/>
              </a:rPr>
              <a:t>简化</a:t>
            </a:r>
            <a:r>
              <a:rPr lang="en-US" altLang="zh-CN" sz="1200">
                <a:solidFill>
                  <a:sysClr val="window" lastClr="FFFFFF">
                    <a:lumMod val="65000"/>
                  </a:sysClr>
                </a:solidFill>
                <a:cs typeface="+mn-ea"/>
                <a:sym typeface="+mn-lt"/>
              </a:rPr>
              <a:t>Maven</a:t>
            </a:r>
            <a:r>
              <a:rPr lang="zh-CN" altLang="en-US" sz="1200">
                <a:solidFill>
                  <a:sysClr val="window" lastClr="FFFFFF">
                    <a:lumMod val="65000"/>
                  </a:sysClr>
                </a:solidFill>
                <a:cs typeface="+mn-ea"/>
                <a:sym typeface="+mn-lt"/>
              </a:rPr>
              <a:t>依赖管理</a:t>
            </a:r>
            <a:endParaRPr lang="en-US" altLang="zh-CN" sz="1200">
              <a:solidFill>
                <a:sysClr val="window" lastClr="FFFFFF">
                  <a:lumMod val="65000"/>
                </a:sysClr>
              </a:solidFill>
              <a:cs typeface="+mn-ea"/>
              <a:sym typeface="+mn-lt"/>
            </a:endParaRPr>
          </a:p>
        </p:txBody>
      </p:sp>
      <p:sp>
        <p:nvSpPr>
          <p:cNvPr id="26" name="Title 13"/>
          <p:cNvSpPr txBox="1"/>
          <p:nvPr/>
        </p:nvSpPr>
        <p:spPr>
          <a:xfrm>
            <a:off x="1268953"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快速搭建</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7" name="Content Placeholder 2"/>
          <p:cNvSpPr txBox="1"/>
          <p:nvPr/>
        </p:nvSpPr>
        <p:spPr>
          <a:xfrm>
            <a:off x="3683249" y="4426233"/>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100">
                <a:solidFill>
                  <a:sysClr val="window" lastClr="FFFFFF">
                    <a:lumMod val="65000"/>
                  </a:sysClr>
                </a:solidFill>
                <a:cs typeface="+mn-ea"/>
                <a:sym typeface="+mn-lt"/>
              </a:rPr>
              <a:t>“约定大于配置”</a:t>
            </a:r>
            <a:endParaRPr lang="en-US" altLang="zh-CN" sz="1100">
              <a:solidFill>
                <a:sysClr val="window" lastClr="FFFFFF">
                  <a:lumMod val="65000"/>
                </a:sysClr>
              </a:solidFill>
              <a:cs typeface="+mn-ea"/>
              <a:sym typeface="+mn-lt"/>
            </a:endParaRPr>
          </a:p>
          <a:p>
            <a:pPr marL="0" lvl="0" indent="0">
              <a:lnSpc>
                <a:spcPct val="150000"/>
              </a:lnSpc>
              <a:buNone/>
              <a:defRPr/>
            </a:pPr>
            <a:r>
              <a:rPr lang="en-US" altLang="zh-CN" sz="1100"/>
              <a:t>Spring Boot</a:t>
            </a:r>
            <a:r>
              <a:rPr lang="zh-CN" altLang="en-US" sz="1100"/>
              <a:t>第三方库零配置的开箱即用（</a:t>
            </a:r>
            <a:r>
              <a:rPr lang="en-US" altLang="zh-CN" sz="1100"/>
              <a:t>out-of-the-box</a:t>
            </a:r>
            <a:r>
              <a:rPr lang="zh-CN" altLang="en-US" sz="1100"/>
              <a:t>）</a:t>
            </a:r>
            <a:endParaRPr lang="en-US" altLang="zh-CN" sz="1100">
              <a:solidFill>
                <a:sysClr val="window" lastClr="FFFFFF">
                  <a:lumMod val="65000"/>
                </a:sysClr>
              </a:solidFill>
              <a:cs typeface="+mn-ea"/>
              <a:sym typeface="+mn-lt"/>
            </a:endParaRPr>
          </a:p>
        </p:txBody>
      </p:sp>
      <p:sp>
        <p:nvSpPr>
          <p:cNvPr id="28" name="Title 13"/>
          <p:cNvSpPr txBox="1"/>
          <p:nvPr/>
        </p:nvSpPr>
        <p:spPr>
          <a:xfrm>
            <a:off x="3683249"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全自动配置</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9" name="Content Placeholder 2"/>
          <p:cNvSpPr txBox="1"/>
          <p:nvPr/>
        </p:nvSpPr>
        <p:spPr>
          <a:xfrm>
            <a:off x="6141891" y="4364096"/>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1200">
                <a:solidFill>
                  <a:sysClr val="window" lastClr="FFFFFF">
                    <a:lumMod val="65000"/>
                  </a:sysClr>
                </a:solidFill>
                <a:cs typeface="+mn-ea"/>
                <a:sym typeface="+mn-lt"/>
              </a:rPr>
              <a:t>嵌入式</a:t>
            </a:r>
            <a:r>
              <a:rPr lang="en-US" altLang="zh-CN" sz="1200" err="1">
                <a:solidFill>
                  <a:sysClr val="window" lastClr="FFFFFF">
                    <a:lumMod val="65000"/>
                  </a:sysClr>
                </a:solidFill>
                <a:cs typeface="+mn-ea"/>
                <a:sym typeface="+mn-lt"/>
              </a:rPr>
              <a:t>TomCat</a:t>
            </a:r>
            <a:endParaRPr lang="en-US" altLang="zh-CN" sz="1200">
              <a:solidFill>
                <a:sysClr val="window" lastClr="FFFFFF">
                  <a:lumMod val="65000"/>
                </a:sysClr>
              </a:solidFill>
              <a:cs typeface="+mn-ea"/>
              <a:sym typeface="+mn-lt"/>
            </a:endParaRPr>
          </a:p>
          <a:p>
            <a:pPr marL="0" lvl="0" indent="0">
              <a:lnSpc>
                <a:spcPct val="150000"/>
              </a:lnSpc>
              <a:buNone/>
              <a:defRPr/>
            </a:pPr>
            <a:r>
              <a:rPr lang="zh-CN" altLang="en-US" sz="1200">
                <a:solidFill>
                  <a:sysClr val="window" lastClr="FFFFFF">
                    <a:lumMod val="65000"/>
                  </a:sysClr>
                </a:solidFill>
                <a:cs typeface="+mn-ea"/>
                <a:sym typeface="+mn-lt"/>
              </a:rPr>
              <a:t>自动打包配置</a:t>
            </a:r>
            <a:endParaRPr lang="en-US" altLang="zh-CN" sz="1200">
              <a:solidFill>
                <a:sysClr val="window" lastClr="FFFFFF">
                  <a:lumMod val="65000"/>
                </a:sysClr>
              </a:solidFill>
              <a:cs typeface="+mn-ea"/>
              <a:sym typeface="+mn-lt"/>
            </a:endParaRPr>
          </a:p>
          <a:p>
            <a:pPr marL="0" lvl="0" indent="0">
              <a:lnSpc>
                <a:spcPct val="150000"/>
              </a:lnSpc>
              <a:buNone/>
              <a:defRPr/>
            </a:pPr>
            <a:r>
              <a:rPr lang="en-US" altLang="zh-CN" sz="1200">
                <a:solidFill>
                  <a:sysClr val="window" lastClr="FFFFFF">
                    <a:lumMod val="65000"/>
                  </a:sysClr>
                </a:solidFill>
                <a:cs typeface="+mn-ea"/>
                <a:sym typeface="+mn-lt"/>
              </a:rPr>
              <a:t>Jar</a:t>
            </a:r>
            <a:r>
              <a:rPr lang="zh-CN" altLang="en-US" sz="1200">
                <a:solidFill>
                  <a:sysClr val="window" lastClr="FFFFFF">
                    <a:lumMod val="65000"/>
                  </a:sysClr>
                </a:solidFill>
                <a:cs typeface="+mn-ea"/>
                <a:sym typeface="+mn-lt"/>
              </a:rPr>
              <a:t>包一键部署运行</a:t>
            </a:r>
            <a:endParaRPr lang="en-US" altLang="zh-CN" sz="1200">
              <a:solidFill>
                <a:sysClr val="window" lastClr="FFFFFF">
                  <a:lumMod val="65000"/>
                </a:sysClr>
              </a:solidFill>
              <a:cs typeface="+mn-ea"/>
              <a:sym typeface="+mn-lt"/>
            </a:endParaRPr>
          </a:p>
        </p:txBody>
      </p:sp>
      <p:sp>
        <p:nvSpPr>
          <p:cNvPr id="30" name="Title 13"/>
          <p:cNvSpPr txBox="1"/>
          <p:nvPr/>
        </p:nvSpPr>
        <p:spPr>
          <a:xfrm>
            <a:off x="6154160" y="3658271"/>
            <a:ext cx="2132399" cy="532285"/>
          </a:xfrm>
          <a:prstGeom prst="rect">
            <a:avLst/>
          </a:prstGeom>
        </p:spPr>
        <p:txBody>
          <a:bodyPr vert="horz" lIns="91440" tIns="45720" rIns="91440" bIns="45720" rtlCol="0" anchor="ctr">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lvl="0">
              <a:defRPr/>
            </a:pP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内嵌</a:t>
            </a:r>
            <a:r>
              <a:rPr kumimoji="0" lang="en-US" altLang="zh-CN"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servlet</a:t>
            </a: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容器</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31" name="Content Placeholder 2"/>
          <p:cNvSpPr txBox="1"/>
          <p:nvPr/>
        </p:nvSpPr>
        <p:spPr>
          <a:xfrm>
            <a:off x="8631117" y="4324049"/>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en-US" altLang="zh-CN" sz="1200">
                <a:solidFill>
                  <a:sysClr val="window" lastClr="FFFFFF">
                    <a:lumMod val="65000"/>
                  </a:sysClr>
                </a:solidFill>
                <a:cs typeface="+mn-ea"/>
                <a:sym typeface="+mn-lt"/>
              </a:rPr>
              <a:t>Spring Security</a:t>
            </a:r>
          </a:p>
          <a:p>
            <a:pPr marL="0" lvl="0" indent="0">
              <a:lnSpc>
                <a:spcPct val="150000"/>
              </a:lnSpc>
              <a:buNone/>
              <a:defRPr/>
            </a:pPr>
            <a:r>
              <a:rPr lang="en-US" altLang="zh-CN" sz="1200">
                <a:solidFill>
                  <a:sysClr val="window" lastClr="FFFFFF">
                    <a:lumMod val="65000"/>
                  </a:sysClr>
                </a:solidFill>
                <a:cs typeface="+mn-ea"/>
                <a:sym typeface="+mn-lt"/>
              </a:rPr>
              <a:t>Spring Data JPA</a:t>
            </a:r>
          </a:p>
          <a:p>
            <a:pPr marL="0" lvl="0" indent="0">
              <a:lnSpc>
                <a:spcPct val="150000"/>
              </a:lnSpc>
              <a:buNone/>
              <a:defRPr/>
            </a:pPr>
            <a:r>
              <a:rPr lang="en-US" altLang="zh-CN" sz="1200">
                <a:solidFill>
                  <a:sysClr val="window" lastClr="FFFFFF">
                    <a:lumMod val="65000"/>
                  </a:sysClr>
                </a:solidFill>
                <a:cs typeface="+mn-ea"/>
                <a:sym typeface="+mn-lt"/>
              </a:rPr>
              <a:t>Spring Cloud</a:t>
            </a:r>
          </a:p>
          <a:p>
            <a:pPr marL="0" lvl="0" indent="0">
              <a:lnSpc>
                <a:spcPct val="150000"/>
              </a:lnSpc>
              <a:buNone/>
              <a:defRPr/>
            </a:pPr>
            <a:r>
              <a:rPr lang="en-US" altLang="zh-CN" sz="1200">
                <a:solidFill>
                  <a:sysClr val="window" lastClr="FFFFFF">
                    <a:lumMod val="65000"/>
                  </a:sysClr>
                </a:solidFill>
                <a:cs typeface="+mn-ea"/>
                <a:sym typeface="+mn-lt"/>
              </a:rPr>
              <a:t>…</a:t>
            </a:r>
          </a:p>
        </p:txBody>
      </p:sp>
      <p:sp>
        <p:nvSpPr>
          <p:cNvPr id="32" name="Title 13"/>
          <p:cNvSpPr txBox="1"/>
          <p:nvPr/>
        </p:nvSpPr>
        <p:spPr>
          <a:xfrm>
            <a:off x="8618224"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400" b="1">
                <a:solidFill>
                  <a:srgbClr val="5C5C5C">
                    <a:lumMod val="65000"/>
                    <a:lumOff val="35000"/>
                  </a:srgbClr>
                </a:solidFill>
                <a:latin typeface="+mn-lt"/>
                <a:ea typeface="+mn-ea"/>
                <a:cs typeface="+mn-ea"/>
                <a:sym typeface="+mn-lt"/>
              </a:rPr>
              <a:t>万能</a:t>
            </a: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全家桶</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en-US" altLang="zh-CN" sz="3600" b="1">
                <a:solidFill>
                  <a:schemeClr val="bg1"/>
                </a:solidFill>
              </a:rPr>
              <a:t>Why Spring Boot</a:t>
            </a:r>
            <a:r>
              <a:rPr lang="zh-CN" altLang="en-US" sz="3600" b="1">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792"/>
          <p:cNvSpPr/>
          <p:nvPr/>
        </p:nvSpPr>
        <p:spPr bwMode="auto">
          <a:xfrm>
            <a:off x="5532215" y="3336774"/>
            <a:ext cx="414867" cy="400051"/>
          </a:xfrm>
          <a:custGeom>
            <a:avLst/>
            <a:gdLst>
              <a:gd name="T0" fmla="*/ 58 w 83"/>
              <a:gd name="T1" fmla="*/ 80 h 80"/>
              <a:gd name="T2" fmla="*/ 43 w 83"/>
              <a:gd name="T3" fmla="*/ 62 h 80"/>
              <a:gd name="T4" fmla="*/ 0 w 83"/>
              <a:gd name="T5" fmla="*/ 35 h 80"/>
              <a:gd name="T6" fmla="*/ 42 w 83"/>
              <a:gd name="T7" fmla="*/ 0 h 80"/>
              <a:gd name="T8" fmla="*/ 83 w 83"/>
              <a:gd name="T9" fmla="*/ 42 h 80"/>
              <a:gd name="T10" fmla="*/ 58 w 83"/>
              <a:gd name="T11" fmla="*/ 80 h 80"/>
            </a:gdLst>
            <a:ahLst/>
            <a:cxnLst>
              <a:cxn ang="0">
                <a:pos x="T0" y="T1"/>
              </a:cxn>
              <a:cxn ang="0">
                <a:pos x="T2" y="T3"/>
              </a:cxn>
              <a:cxn ang="0">
                <a:pos x="T4" y="T5"/>
              </a:cxn>
              <a:cxn ang="0">
                <a:pos x="T6" y="T7"/>
              </a:cxn>
              <a:cxn ang="0">
                <a:pos x="T8" y="T9"/>
              </a:cxn>
              <a:cxn ang="0">
                <a:pos x="T10" y="T11"/>
              </a:cxn>
            </a:cxnLst>
            <a:rect l="0" t="0" r="r" b="b"/>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chemeClr val="accent3"/>
          </a:solidFill>
          <a:ln>
            <a:noFill/>
          </a:ln>
        </p:spPr>
        <p:txBody>
          <a:bodyPr/>
          <a:lstStyle/>
          <a:p>
            <a:endParaRPr lang="zh-CN" altLang="en-US" sz="2135">
              <a:cs typeface="+mn-ea"/>
              <a:sym typeface="+mn-lt"/>
            </a:endParaRPr>
          </a:p>
        </p:txBody>
      </p:sp>
      <p:sp>
        <p:nvSpPr>
          <p:cNvPr id="10" name="Freeform 5"/>
          <p:cNvSpPr/>
          <p:nvPr/>
        </p:nvSpPr>
        <p:spPr bwMode="auto">
          <a:xfrm>
            <a:off x="3557366" y="3000226"/>
            <a:ext cx="679449" cy="861484"/>
          </a:xfrm>
          <a:custGeom>
            <a:avLst/>
            <a:gdLst>
              <a:gd name="T0" fmla="*/ 114 w 136"/>
              <a:gd name="T1" fmla="*/ 63 h 172"/>
              <a:gd name="T2" fmla="*/ 121 w 136"/>
              <a:gd name="T3" fmla="*/ 61 h 172"/>
              <a:gd name="T4" fmla="*/ 135 w 136"/>
              <a:gd name="T5" fmla="*/ 6 h 172"/>
              <a:gd name="T6" fmla="*/ 130 w 136"/>
              <a:gd name="T7" fmla="*/ 2 h 172"/>
              <a:gd name="T8" fmla="*/ 79 w 136"/>
              <a:gd name="T9" fmla="*/ 23 h 172"/>
              <a:gd name="T10" fmla="*/ 77 w 136"/>
              <a:gd name="T11" fmla="*/ 31 h 172"/>
              <a:gd name="T12" fmla="*/ 84 w 136"/>
              <a:gd name="T13" fmla="*/ 37 h 172"/>
              <a:gd name="T14" fmla="*/ 67 w 136"/>
              <a:gd name="T15" fmla="*/ 56 h 172"/>
              <a:gd name="T16" fmla="*/ 0 w 136"/>
              <a:gd name="T17" fmla="*/ 38 h 172"/>
              <a:gd name="T18" fmla="*/ 0 w 136"/>
              <a:gd name="T19" fmla="*/ 172 h 172"/>
              <a:gd name="T20" fmla="*/ 126 w 136"/>
              <a:gd name="T21" fmla="*/ 128 h 172"/>
              <a:gd name="T22" fmla="*/ 92 w 136"/>
              <a:gd name="T23" fmla="*/ 75 h 172"/>
              <a:gd name="T24" fmla="*/ 107 w 136"/>
              <a:gd name="T25" fmla="*/ 57 h 172"/>
              <a:gd name="T26" fmla="*/ 114 w 136"/>
              <a:gd name="T27" fmla="*/ 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72">
                <a:moveTo>
                  <a:pt x="114" y="63"/>
                </a:moveTo>
                <a:cubicBezTo>
                  <a:pt x="117" y="66"/>
                  <a:pt x="120" y="65"/>
                  <a:pt x="121" y="61"/>
                </a:cubicBezTo>
                <a:cubicBezTo>
                  <a:pt x="135" y="6"/>
                  <a:pt x="135" y="6"/>
                  <a:pt x="135" y="6"/>
                </a:cubicBezTo>
                <a:cubicBezTo>
                  <a:pt x="136" y="2"/>
                  <a:pt x="134" y="0"/>
                  <a:pt x="130" y="2"/>
                </a:cubicBezTo>
                <a:cubicBezTo>
                  <a:pt x="79" y="23"/>
                  <a:pt x="79" y="23"/>
                  <a:pt x="79" y="23"/>
                </a:cubicBezTo>
                <a:cubicBezTo>
                  <a:pt x="75" y="25"/>
                  <a:pt x="74" y="28"/>
                  <a:pt x="77" y="31"/>
                </a:cubicBezTo>
                <a:cubicBezTo>
                  <a:pt x="84" y="37"/>
                  <a:pt x="84" y="37"/>
                  <a:pt x="84" y="37"/>
                </a:cubicBezTo>
                <a:cubicBezTo>
                  <a:pt x="67" y="56"/>
                  <a:pt x="67" y="56"/>
                  <a:pt x="67" y="56"/>
                </a:cubicBezTo>
                <a:cubicBezTo>
                  <a:pt x="47" y="45"/>
                  <a:pt x="25" y="38"/>
                  <a:pt x="0" y="38"/>
                </a:cubicBezTo>
                <a:cubicBezTo>
                  <a:pt x="0" y="172"/>
                  <a:pt x="0" y="172"/>
                  <a:pt x="0" y="172"/>
                </a:cubicBezTo>
                <a:cubicBezTo>
                  <a:pt x="126" y="128"/>
                  <a:pt x="126" y="128"/>
                  <a:pt x="126" y="128"/>
                </a:cubicBezTo>
                <a:cubicBezTo>
                  <a:pt x="119" y="107"/>
                  <a:pt x="107" y="89"/>
                  <a:pt x="92" y="75"/>
                </a:cubicBezTo>
                <a:cubicBezTo>
                  <a:pt x="107" y="57"/>
                  <a:pt x="107" y="57"/>
                  <a:pt x="107" y="57"/>
                </a:cubicBezTo>
                <a:lnTo>
                  <a:pt x="114" y="63"/>
                </a:lnTo>
                <a:close/>
              </a:path>
            </a:pathLst>
          </a:custGeom>
          <a:solidFill>
            <a:schemeClr val="accent2"/>
          </a:solidFill>
          <a:ln>
            <a:noFill/>
          </a:ln>
        </p:spPr>
        <p:txBody>
          <a:bodyPr/>
          <a:lstStyle/>
          <a:p>
            <a:endParaRPr lang="zh-CN" altLang="en-US" sz="2135">
              <a:cs typeface="+mn-ea"/>
              <a:sym typeface="+mn-lt"/>
            </a:endParaRPr>
          </a:p>
        </p:txBody>
      </p:sp>
      <p:sp>
        <p:nvSpPr>
          <p:cNvPr id="11" name="Freeform 6"/>
          <p:cNvSpPr/>
          <p:nvPr/>
        </p:nvSpPr>
        <p:spPr bwMode="auto">
          <a:xfrm>
            <a:off x="2501149" y="3211892"/>
            <a:ext cx="986367" cy="1028700"/>
          </a:xfrm>
          <a:custGeom>
            <a:avLst/>
            <a:gdLst>
              <a:gd name="T0" fmla="*/ 197 w 197"/>
              <a:gd name="T1" fmla="*/ 0 h 206"/>
              <a:gd name="T2" fmla="*/ 86 w 197"/>
              <a:gd name="T3" fmla="*/ 59 h 206"/>
              <a:gd name="T4" fmla="*/ 60 w 197"/>
              <a:gd name="T5" fmla="*/ 42 h 206"/>
              <a:gd name="T6" fmla="*/ 64 w 197"/>
              <a:gd name="T7" fmla="*/ 34 h 206"/>
              <a:gd name="T8" fmla="*/ 61 w 197"/>
              <a:gd name="T9" fmla="*/ 27 h 206"/>
              <a:gd name="T10" fmla="*/ 5 w 197"/>
              <a:gd name="T11" fmla="*/ 22 h 206"/>
              <a:gd name="T12" fmla="*/ 2 w 197"/>
              <a:gd name="T13" fmla="*/ 27 h 206"/>
              <a:gd name="T14" fmla="*/ 31 w 197"/>
              <a:gd name="T15" fmla="*/ 76 h 206"/>
              <a:gd name="T16" fmla="*/ 39 w 197"/>
              <a:gd name="T17" fmla="*/ 76 h 206"/>
              <a:gd name="T18" fmla="*/ 43 w 197"/>
              <a:gd name="T19" fmla="*/ 68 h 206"/>
              <a:gd name="T20" fmla="*/ 72 w 197"/>
              <a:gd name="T21" fmla="*/ 86 h 206"/>
              <a:gd name="T22" fmla="*/ 63 w 197"/>
              <a:gd name="T23" fmla="*/ 134 h 206"/>
              <a:gd name="T24" fmla="*/ 85 w 197"/>
              <a:gd name="T25" fmla="*/ 206 h 206"/>
              <a:gd name="T26" fmla="*/ 84 w 197"/>
              <a:gd name="T27" fmla="*/ 204 h 206"/>
              <a:gd name="T28" fmla="*/ 197 w 197"/>
              <a:gd name="T29" fmla="*/ 134 h 206"/>
              <a:gd name="T30" fmla="*/ 197 w 197"/>
              <a:gd name="T3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206">
                <a:moveTo>
                  <a:pt x="197" y="0"/>
                </a:moveTo>
                <a:cubicBezTo>
                  <a:pt x="151" y="0"/>
                  <a:pt x="110" y="23"/>
                  <a:pt x="86" y="59"/>
                </a:cubicBezTo>
                <a:cubicBezTo>
                  <a:pt x="60" y="42"/>
                  <a:pt x="60" y="42"/>
                  <a:pt x="60" y="42"/>
                </a:cubicBezTo>
                <a:cubicBezTo>
                  <a:pt x="64" y="34"/>
                  <a:pt x="64" y="34"/>
                  <a:pt x="64" y="34"/>
                </a:cubicBezTo>
                <a:cubicBezTo>
                  <a:pt x="66" y="31"/>
                  <a:pt x="65" y="28"/>
                  <a:pt x="61" y="27"/>
                </a:cubicBezTo>
                <a:cubicBezTo>
                  <a:pt x="5" y="22"/>
                  <a:pt x="5" y="22"/>
                  <a:pt x="5" y="22"/>
                </a:cubicBezTo>
                <a:cubicBezTo>
                  <a:pt x="1" y="22"/>
                  <a:pt x="0" y="24"/>
                  <a:pt x="2" y="27"/>
                </a:cubicBezTo>
                <a:cubicBezTo>
                  <a:pt x="31" y="76"/>
                  <a:pt x="31" y="76"/>
                  <a:pt x="31" y="76"/>
                </a:cubicBezTo>
                <a:cubicBezTo>
                  <a:pt x="33" y="79"/>
                  <a:pt x="37" y="79"/>
                  <a:pt x="39" y="76"/>
                </a:cubicBezTo>
                <a:cubicBezTo>
                  <a:pt x="43" y="68"/>
                  <a:pt x="43" y="68"/>
                  <a:pt x="43" y="68"/>
                </a:cubicBezTo>
                <a:cubicBezTo>
                  <a:pt x="72" y="86"/>
                  <a:pt x="72" y="86"/>
                  <a:pt x="72" y="86"/>
                </a:cubicBezTo>
                <a:cubicBezTo>
                  <a:pt x="67" y="101"/>
                  <a:pt x="63" y="117"/>
                  <a:pt x="63" y="134"/>
                </a:cubicBezTo>
                <a:cubicBezTo>
                  <a:pt x="63" y="160"/>
                  <a:pt x="71" y="185"/>
                  <a:pt x="85" y="206"/>
                </a:cubicBezTo>
                <a:cubicBezTo>
                  <a:pt x="84" y="204"/>
                  <a:pt x="84" y="204"/>
                  <a:pt x="84" y="204"/>
                </a:cubicBezTo>
                <a:cubicBezTo>
                  <a:pt x="197" y="134"/>
                  <a:pt x="197" y="134"/>
                  <a:pt x="197" y="134"/>
                </a:cubicBezTo>
                <a:lnTo>
                  <a:pt x="197" y="0"/>
                </a:lnTo>
                <a:close/>
              </a:path>
            </a:pathLst>
          </a:custGeom>
          <a:solidFill>
            <a:schemeClr val="accent1"/>
          </a:solidFill>
          <a:ln>
            <a:noFill/>
          </a:ln>
        </p:spPr>
        <p:txBody>
          <a:bodyPr/>
          <a:lstStyle/>
          <a:p>
            <a:endParaRPr lang="zh-CN" altLang="en-US" sz="2135">
              <a:cs typeface="+mn-ea"/>
              <a:sym typeface="+mn-lt"/>
            </a:endParaRPr>
          </a:p>
        </p:txBody>
      </p:sp>
      <p:sp>
        <p:nvSpPr>
          <p:cNvPr id="12" name="Freeform 7"/>
          <p:cNvSpPr/>
          <p:nvPr/>
        </p:nvSpPr>
        <p:spPr bwMode="auto">
          <a:xfrm>
            <a:off x="3586999" y="3696608"/>
            <a:ext cx="1109133" cy="499533"/>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3"/>
          </a:solidFill>
          <a:ln>
            <a:noFill/>
          </a:ln>
        </p:spPr>
        <p:txBody>
          <a:bodyPr/>
          <a:lstStyle/>
          <a:p>
            <a:endParaRPr lang="zh-CN" altLang="en-US" sz="2135">
              <a:cs typeface="+mn-ea"/>
              <a:sym typeface="+mn-lt"/>
            </a:endParaRPr>
          </a:p>
        </p:txBody>
      </p:sp>
      <p:sp>
        <p:nvSpPr>
          <p:cNvPr id="13" name="Freeform 8"/>
          <p:cNvSpPr/>
          <p:nvPr/>
        </p:nvSpPr>
        <p:spPr bwMode="auto">
          <a:xfrm>
            <a:off x="3567949" y="3950608"/>
            <a:ext cx="603249" cy="946151"/>
          </a:xfrm>
          <a:custGeom>
            <a:avLst/>
            <a:gdLst>
              <a:gd name="T0" fmla="*/ 114 w 121"/>
              <a:gd name="T1" fmla="*/ 128 h 189"/>
              <a:gd name="T2" fmla="*/ 107 w 121"/>
              <a:gd name="T3" fmla="*/ 125 h 189"/>
              <a:gd name="T4" fmla="*/ 100 w 121"/>
              <a:gd name="T5" fmla="*/ 130 h 189"/>
              <a:gd name="T6" fmla="*/ 83 w 121"/>
              <a:gd name="T7" fmla="*/ 104 h 189"/>
              <a:gd name="T8" fmla="*/ 121 w 121"/>
              <a:gd name="T9" fmla="*/ 55 h 189"/>
              <a:gd name="T10" fmla="*/ 0 w 121"/>
              <a:gd name="T11" fmla="*/ 0 h 189"/>
              <a:gd name="T12" fmla="*/ 0 w 121"/>
              <a:gd name="T13" fmla="*/ 133 h 189"/>
              <a:gd name="T14" fmla="*/ 57 w 121"/>
              <a:gd name="T15" fmla="*/ 120 h 189"/>
              <a:gd name="T16" fmla="*/ 74 w 121"/>
              <a:gd name="T17" fmla="*/ 146 h 189"/>
              <a:gd name="T18" fmla="*/ 66 w 121"/>
              <a:gd name="T19" fmla="*/ 151 h 189"/>
              <a:gd name="T20" fmla="*/ 67 w 121"/>
              <a:gd name="T21" fmla="*/ 159 h 189"/>
              <a:gd name="T22" fmla="*/ 116 w 121"/>
              <a:gd name="T23" fmla="*/ 187 h 189"/>
              <a:gd name="T24" fmla="*/ 121 w 121"/>
              <a:gd name="T25" fmla="*/ 184 h 189"/>
              <a:gd name="T26" fmla="*/ 114 w 121"/>
              <a:gd name="T27" fmla="*/ 12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89">
                <a:moveTo>
                  <a:pt x="114" y="128"/>
                </a:moveTo>
                <a:cubicBezTo>
                  <a:pt x="114" y="124"/>
                  <a:pt x="111" y="123"/>
                  <a:pt x="107" y="125"/>
                </a:cubicBezTo>
                <a:cubicBezTo>
                  <a:pt x="100" y="130"/>
                  <a:pt x="100" y="130"/>
                  <a:pt x="100" y="130"/>
                </a:cubicBezTo>
                <a:cubicBezTo>
                  <a:pt x="83" y="104"/>
                  <a:pt x="83" y="104"/>
                  <a:pt x="83" y="104"/>
                </a:cubicBezTo>
                <a:cubicBezTo>
                  <a:pt x="99" y="91"/>
                  <a:pt x="112" y="74"/>
                  <a:pt x="121" y="55"/>
                </a:cubicBezTo>
                <a:cubicBezTo>
                  <a:pt x="0" y="0"/>
                  <a:pt x="0" y="0"/>
                  <a:pt x="0" y="0"/>
                </a:cubicBezTo>
                <a:cubicBezTo>
                  <a:pt x="0" y="133"/>
                  <a:pt x="0" y="133"/>
                  <a:pt x="0" y="133"/>
                </a:cubicBezTo>
                <a:cubicBezTo>
                  <a:pt x="20" y="133"/>
                  <a:pt x="40" y="128"/>
                  <a:pt x="57" y="120"/>
                </a:cubicBezTo>
                <a:cubicBezTo>
                  <a:pt x="74" y="146"/>
                  <a:pt x="74" y="146"/>
                  <a:pt x="74" y="146"/>
                </a:cubicBezTo>
                <a:cubicBezTo>
                  <a:pt x="66" y="151"/>
                  <a:pt x="66" y="151"/>
                  <a:pt x="66" y="151"/>
                </a:cubicBezTo>
                <a:cubicBezTo>
                  <a:pt x="63" y="154"/>
                  <a:pt x="63" y="157"/>
                  <a:pt x="67" y="159"/>
                </a:cubicBezTo>
                <a:cubicBezTo>
                  <a:pt x="116" y="187"/>
                  <a:pt x="116" y="187"/>
                  <a:pt x="116" y="187"/>
                </a:cubicBezTo>
                <a:cubicBezTo>
                  <a:pt x="119" y="189"/>
                  <a:pt x="121" y="188"/>
                  <a:pt x="121" y="184"/>
                </a:cubicBezTo>
                <a:lnTo>
                  <a:pt x="114" y="128"/>
                </a:lnTo>
                <a:close/>
              </a:path>
            </a:pathLst>
          </a:custGeom>
          <a:solidFill>
            <a:schemeClr val="accent4"/>
          </a:solidFill>
          <a:ln>
            <a:noFill/>
          </a:ln>
        </p:spPr>
        <p:txBody>
          <a:bodyPr/>
          <a:lstStyle/>
          <a:p>
            <a:endParaRPr lang="zh-CN" altLang="en-US" sz="2135">
              <a:cs typeface="+mn-ea"/>
              <a:sym typeface="+mn-lt"/>
            </a:endParaRPr>
          </a:p>
        </p:txBody>
      </p:sp>
      <p:sp>
        <p:nvSpPr>
          <p:cNvPr id="14" name="Freeform 9"/>
          <p:cNvSpPr/>
          <p:nvPr/>
        </p:nvSpPr>
        <p:spPr bwMode="auto">
          <a:xfrm>
            <a:off x="2932949" y="3950608"/>
            <a:ext cx="569383" cy="946151"/>
          </a:xfrm>
          <a:custGeom>
            <a:avLst/>
            <a:gdLst>
              <a:gd name="T0" fmla="*/ 114 w 114"/>
              <a:gd name="T1" fmla="*/ 133 h 189"/>
              <a:gd name="T2" fmla="*/ 114 w 114"/>
              <a:gd name="T3" fmla="*/ 0 h 189"/>
              <a:gd name="T4" fmla="*/ 0 w 114"/>
              <a:gd name="T5" fmla="*/ 70 h 189"/>
              <a:gd name="T6" fmla="*/ 37 w 114"/>
              <a:gd name="T7" fmla="*/ 109 h 189"/>
              <a:gd name="T8" fmla="*/ 23 w 114"/>
              <a:gd name="T9" fmla="*/ 130 h 189"/>
              <a:gd name="T10" fmla="*/ 16 w 114"/>
              <a:gd name="T11" fmla="*/ 125 h 189"/>
              <a:gd name="T12" fmla="*/ 9 w 114"/>
              <a:gd name="T13" fmla="*/ 128 h 189"/>
              <a:gd name="T14" fmla="*/ 2 w 114"/>
              <a:gd name="T15" fmla="*/ 184 h 189"/>
              <a:gd name="T16" fmla="*/ 8 w 114"/>
              <a:gd name="T17" fmla="*/ 187 h 189"/>
              <a:gd name="T18" fmla="*/ 56 w 114"/>
              <a:gd name="T19" fmla="*/ 159 h 189"/>
              <a:gd name="T20" fmla="*/ 57 w 114"/>
              <a:gd name="T21" fmla="*/ 151 h 189"/>
              <a:gd name="T22" fmla="*/ 49 w 114"/>
              <a:gd name="T23" fmla="*/ 146 h 189"/>
              <a:gd name="T24" fmla="*/ 64 w 114"/>
              <a:gd name="T25" fmla="*/ 123 h 189"/>
              <a:gd name="T26" fmla="*/ 114 w 114"/>
              <a:gd name="T27" fmla="*/ 1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89">
                <a:moveTo>
                  <a:pt x="114" y="133"/>
                </a:moveTo>
                <a:cubicBezTo>
                  <a:pt x="114" y="0"/>
                  <a:pt x="114" y="0"/>
                  <a:pt x="114" y="0"/>
                </a:cubicBezTo>
                <a:cubicBezTo>
                  <a:pt x="0" y="70"/>
                  <a:pt x="0" y="70"/>
                  <a:pt x="0" y="70"/>
                </a:cubicBezTo>
                <a:cubicBezTo>
                  <a:pt x="10" y="85"/>
                  <a:pt x="22" y="98"/>
                  <a:pt x="37" y="109"/>
                </a:cubicBezTo>
                <a:cubicBezTo>
                  <a:pt x="23" y="130"/>
                  <a:pt x="23" y="130"/>
                  <a:pt x="23" y="130"/>
                </a:cubicBezTo>
                <a:cubicBezTo>
                  <a:pt x="16" y="125"/>
                  <a:pt x="16" y="125"/>
                  <a:pt x="16" y="125"/>
                </a:cubicBezTo>
                <a:cubicBezTo>
                  <a:pt x="12" y="123"/>
                  <a:pt x="9" y="124"/>
                  <a:pt x="9" y="128"/>
                </a:cubicBezTo>
                <a:cubicBezTo>
                  <a:pt x="2" y="184"/>
                  <a:pt x="2" y="184"/>
                  <a:pt x="2" y="184"/>
                </a:cubicBezTo>
                <a:cubicBezTo>
                  <a:pt x="2" y="188"/>
                  <a:pt x="4" y="189"/>
                  <a:pt x="8" y="187"/>
                </a:cubicBezTo>
                <a:cubicBezTo>
                  <a:pt x="56" y="159"/>
                  <a:pt x="56" y="159"/>
                  <a:pt x="56" y="159"/>
                </a:cubicBezTo>
                <a:cubicBezTo>
                  <a:pt x="60" y="157"/>
                  <a:pt x="60" y="154"/>
                  <a:pt x="57" y="151"/>
                </a:cubicBezTo>
                <a:cubicBezTo>
                  <a:pt x="49" y="146"/>
                  <a:pt x="49" y="146"/>
                  <a:pt x="49" y="146"/>
                </a:cubicBezTo>
                <a:cubicBezTo>
                  <a:pt x="64" y="123"/>
                  <a:pt x="64" y="123"/>
                  <a:pt x="64" y="123"/>
                </a:cubicBezTo>
                <a:cubicBezTo>
                  <a:pt x="79" y="130"/>
                  <a:pt x="96" y="133"/>
                  <a:pt x="114" y="133"/>
                </a:cubicBezTo>
                <a:close/>
              </a:path>
            </a:pathLst>
          </a:custGeom>
          <a:solidFill>
            <a:schemeClr val="accent5"/>
          </a:solidFill>
          <a:ln>
            <a:noFill/>
          </a:ln>
        </p:spPr>
        <p:txBody>
          <a:bodyPr/>
          <a:lstStyle/>
          <a:p>
            <a:endParaRPr lang="zh-CN" altLang="en-US" sz="2135">
              <a:cs typeface="+mn-ea"/>
              <a:sym typeface="+mn-lt"/>
            </a:endParaRPr>
          </a:p>
        </p:txBody>
      </p:sp>
      <p:sp>
        <p:nvSpPr>
          <p:cNvPr id="15" name="Freeform 10"/>
          <p:cNvSpPr>
            <a:spLocks noEditPoints="1"/>
          </p:cNvSpPr>
          <p:nvPr/>
        </p:nvSpPr>
        <p:spPr bwMode="auto">
          <a:xfrm>
            <a:off x="1747615" y="4835375"/>
            <a:ext cx="1519767" cy="1519767"/>
          </a:xfrm>
          <a:custGeom>
            <a:avLst/>
            <a:gdLst>
              <a:gd name="T0" fmla="*/ 152 w 304"/>
              <a:gd name="T1" fmla="*/ 0 h 304"/>
              <a:gd name="T2" fmla="*/ 0 w 304"/>
              <a:gd name="T3" fmla="*/ 152 h 304"/>
              <a:gd name="T4" fmla="*/ 152 w 304"/>
              <a:gd name="T5" fmla="*/ 304 h 304"/>
              <a:gd name="T6" fmla="*/ 304 w 304"/>
              <a:gd name="T7" fmla="*/ 152 h 304"/>
              <a:gd name="T8" fmla="*/ 152 w 304"/>
              <a:gd name="T9" fmla="*/ 0 h 304"/>
              <a:gd name="T10" fmla="*/ 152 w 304"/>
              <a:gd name="T11" fmla="*/ 289 h 304"/>
              <a:gd name="T12" fmla="*/ 15 w 304"/>
              <a:gd name="T13" fmla="*/ 152 h 304"/>
              <a:gd name="T14" fmla="*/ 152 w 304"/>
              <a:gd name="T15" fmla="*/ 15 h 304"/>
              <a:gd name="T16" fmla="*/ 289 w 304"/>
              <a:gd name="T17" fmla="*/ 152 h 304"/>
              <a:gd name="T18" fmla="*/ 152 w 304"/>
              <a:gd name="T19" fmla="*/ 28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89"/>
                </a:moveTo>
                <a:cubicBezTo>
                  <a:pt x="76" y="289"/>
                  <a:pt x="15" y="228"/>
                  <a:pt x="15" y="152"/>
                </a:cubicBezTo>
                <a:cubicBezTo>
                  <a:pt x="15" y="76"/>
                  <a:pt x="76" y="15"/>
                  <a:pt x="152" y="15"/>
                </a:cubicBezTo>
                <a:cubicBezTo>
                  <a:pt x="228" y="15"/>
                  <a:pt x="289" y="76"/>
                  <a:pt x="289" y="152"/>
                </a:cubicBezTo>
                <a:cubicBezTo>
                  <a:pt x="289" y="228"/>
                  <a:pt x="228" y="289"/>
                  <a:pt x="152" y="289"/>
                </a:cubicBezTo>
                <a:close/>
              </a:path>
            </a:pathLst>
          </a:custGeom>
          <a:solidFill>
            <a:schemeClr val="accent5"/>
          </a:solidFill>
          <a:ln>
            <a:noFill/>
          </a:ln>
        </p:spPr>
        <p:txBody>
          <a:bodyPr/>
          <a:lstStyle/>
          <a:p>
            <a:endParaRPr lang="zh-CN" altLang="en-US" sz="2135">
              <a:cs typeface="+mn-ea"/>
              <a:sym typeface="+mn-lt"/>
            </a:endParaRPr>
          </a:p>
        </p:txBody>
      </p:sp>
      <p:sp>
        <p:nvSpPr>
          <p:cNvPr id="16" name="Freeform 11"/>
          <p:cNvSpPr>
            <a:spLocks noEditPoints="1"/>
          </p:cNvSpPr>
          <p:nvPr/>
        </p:nvSpPr>
        <p:spPr bwMode="auto">
          <a:xfrm>
            <a:off x="1157066" y="2485875"/>
            <a:ext cx="1274233" cy="1274233"/>
          </a:xfrm>
          <a:custGeom>
            <a:avLst/>
            <a:gdLst>
              <a:gd name="T0" fmla="*/ 127 w 255"/>
              <a:gd name="T1" fmla="*/ 0 h 255"/>
              <a:gd name="T2" fmla="*/ 0 w 255"/>
              <a:gd name="T3" fmla="*/ 127 h 255"/>
              <a:gd name="T4" fmla="*/ 127 w 255"/>
              <a:gd name="T5" fmla="*/ 255 h 255"/>
              <a:gd name="T6" fmla="*/ 255 w 255"/>
              <a:gd name="T7" fmla="*/ 127 h 255"/>
              <a:gd name="T8" fmla="*/ 127 w 255"/>
              <a:gd name="T9" fmla="*/ 0 h 255"/>
              <a:gd name="T10" fmla="*/ 127 w 255"/>
              <a:gd name="T11" fmla="*/ 242 h 255"/>
              <a:gd name="T12" fmla="*/ 13 w 255"/>
              <a:gd name="T13" fmla="*/ 127 h 255"/>
              <a:gd name="T14" fmla="*/ 127 w 255"/>
              <a:gd name="T15" fmla="*/ 13 h 255"/>
              <a:gd name="T16" fmla="*/ 242 w 255"/>
              <a:gd name="T17" fmla="*/ 127 h 255"/>
              <a:gd name="T18" fmla="*/ 127 w 255"/>
              <a:gd name="T19" fmla="*/ 24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chemeClr val="accent1"/>
          </a:solidFill>
          <a:ln>
            <a:noFill/>
          </a:ln>
        </p:spPr>
        <p:txBody>
          <a:bodyPr/>
          <a:lstStyle/>
          <a:p>
            <a:endParaRPr lang="zh-CN" altLang="en-US" sz="2135">
              <a:cs typeface="+mn-ea"/>
              <a:sym typeface="+mn-lt"/>
            </a:endParaRPr>
          </a:p>
        </p:txBody>
      </p:sp>
      <p:sp>
        <p:nvSpPr>
          <p:cNvPr id="17" name="Freeform 12"/>
          <p:cNvSpPr>
            <a:spLocks noEditPoints="1"/>
          </p:cNvSpPr>
          <p:nvPr/>
        </p:nvSpPr>
        <p:spPr bwMode="auto">
          <a:xfrm>
            <a:off x="4067482" y="1651908"/>
            <a:ext cx="1475316" cy="1468967"/>
          </a:xfrm>
          <a:custGeom>
            <a:avLst/>
            <a:gdLst>
              <a:gd name="T0" fmla="*/ 148 w 295"/>
              <a:gd name="T1" fmla="*/ 0 h 294"/>
              <a:gd name="T2" fmla="*/ 0 w 295"/>
              <a:gd name="T3" fmla="*/ 147 h 294"/>
              <a:gd name="T4" fmla="*/ 148 w 295"/>
              <a:gd name="T5" fmla="*/ 294 h 294"/>
              <a:gd name="T6" fmla="*/ 295 w 295"/>
              <a:gd name="T7" fmla="*/ 147 h 294"/>
              <a:gd name="T8" fmla="*/ 148 w 295"/>
              <a:gd name="T9" fmla="*/ 0 h 294"/>
              <a:gd name="T10" fmla="*/ 148 w 295"/>
              <a:gd name="T11" fmla="*/ 280 h 294"/>
              <a:gd name="T12" fmla="*/ 15 w 295"/>
              <a:gd name="T13" fmla="*/ 147 h 294"/>
              <a:gd name="T14" fmla="*/ 148 w 295"/>
              <a:gd name="T15" fmla="*/ 14 h 294"/>
              <a:gd name="T16" fmla="*/ 280 w 295"/>
              <a:gd name="T17" fmla="*/ 147 h 294"/>
              <a:gd name="T18" fmla="*/ 148 w 295"/>
              <a:gd name="T1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chemeClr val="accent2"/>
          </a:solidFill>
          <a:ln>
            <a:noFill/>
          </a:ln>
        </p:spPr>
        <p:txBody>
          <a:bodyPr/>
          <a:lstStyle/>
          <a:p>
            <a:endParaRPr lang="zh-CN" altLang="en-US" sz="2135">
              <a:cs typeface="+mn-ea"/>
              <a:sym typeface="+mn-lt"/>
            </a:endParaRPr>
          </a:p>
        </p:txBody>
      </p:sp>
      <p:sp>
        <p:nvSpPr>
          <p:cNvPr id="18" name="Freeform 13"/>
          <p:cNvSpPr>
            <a:spLocks noEditPoints="1"/>
          </p:cNvSpPr>
          <p:nvPr/>
        </p:nvSpPr>
        <p:spPr bwMode="auto">
          <a:xfrm>
            <a:off x="4907800" y="3487058"/>
            <a:ext cx="1009649" cy="1009651"/>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2 h 202"/>
              <a:gd name="T12" fmla="*/ 10 w 202"/>
              <a:gd name="T13" fmla="*/ 101 h 202"/>
              <a:gd name="T14" fmla="*/ 101 w 202"/>
              <a:gd name="T15" fmla="*/ 10 h 202"/>
              <a:gd name="T16" fmla="*/ 192 w 202"/>
              <a:gd name="T17" fmla="*/ 101 h 202"/>
              <a:gd name="T18" fmla="*/ 101 w 202"/>
              <a:gd name="T19" fmla="*/ 19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chemeClr val="accent3"/>
          </a:solidFill>
          <a:ln>
            <a:noFill/>
          </a:ln>
        </p:spPr>
        <p:txBody>
          <a:bodyPr/>
          <a:lstStyle/>
          <a:p>
            <a:endParaRPr lang="zh-CN" altLang="en-US" sz="2135">
              <a:cs typeface="+mn-ea"/>
              <a:sym typeface="+mn-lt"/>
            </a:endParaRPr>
          </a:p>
        </p:txBody>
      </p:sp>
      <p:sp>
        <p:nvSpPr>
          <p:cNvPr id="19" name="Freeform 14"/>
          <p:cNvSpPr>
            <a:spLocks noEditPoints="1"/>
          </p:cNvSpPr>
          <p:nvPr/>
        </p:nvSpPr>
        <p:spPr bwMode="auto">
          <a:xfrm>
            <a:off x="3896032" y="4776108"/>
            <a:ext cx="1496483" cy="1490133"/>
          </a:xfrm>
          <a:custGeom>
            <a:avLst/>
            <a:gdLst>
              <a:gd name="T0" fmla="*/ 149 w 299"/>
              <a:gd name="T1" fmla="*/ 0 h 298"/>
              <a:gd name="T2" fmla="*/ 0 w 299"/>
              <a:gd name="T3" fmla="*/ 149 h 298"/>
              <a:gd name="T4" fmla="*/ 149 w 299"/>
              <a:gd name="T5" fmla="*/ 298 h 298"/>
              <a:gd name="T6" fmla="*/ 299 w 299"/>
              <a:gd name="T7" fmla="*/ 149 h 298"/>
              <a:gd name="T8" fmla="*/ 149 w 299"/>
              <a:gd name="T9" fmla="*/ 0 h 298"/>
              <a:gd name="T10" fmla="*/ 149 w 299"/>
              <a:gd name="T11" fmla="*/ 284 h 298"/>
              <a:gd name="T12" fmla="*/ 15 w 299"/>
              <a:gd name="T13" fmla="*/ 149 h 298"/>
              <a:gd name="T14" fmla="*/ 149 w 299"/>
              <a:gd name="T15" fmla="*/ 15 h 298"/>
              <a:gd name="T16" fmla="*/ 284 w 299"/>
              <a:gd name="T17" fmla="*/ 149 h 298"/>
              <a:gd name="T18" fmla="*/ 149 w 299"/>
              <a:gd name="T19" fmla="*/ 28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298">
                <a:moveTo>
                  <a:pt x="149" y="0"/>
                </a:moveTo>
                <a:cubicBezTo>
                  <a:pt x="67" y="0"/>
                  <a:pt x="0" y="67"/>
                  <a:pt x="0" y="149"/>
                </a:cubicBezTo>
                <a:cubicBezTo>
                  <a:pt x="0" y="232"/>
                  <a:pt x="67" y="298"/>
                  <a:pt x="149" y="298"/>
                </a:cubicBezTo>
                <a:cubicBezTo>
                  <a:pt x="232" y="298"/>
                  <a:pt x="299" y="232"/>
                  <a:pt x="299" y="149"/>
                </a:cubicBezTo>
                <a:cubicBezTo>
                  <a:pt x="299" y="67"/>
                  <a:pt x="232" y="0"/>
                  <a:pt x="149" y="0"/>
                </a:cubicBezTo>
                <a:close/>
                <a:moveTo>
                  <a:pt x="149" y="284"/>
                </a:moveTo>
                <a:cubicBezTo>
                  <a:pt x="75" y="284"/>
                  <a:pt x="15" y="223"/>
                  <a:pt x="15" y="149"/>
                </a:cubicBezTo>
                <a:cubicBezTo>
                  <a:pt x="15" y="75"/>
                  <a:pt x="75" y="15"/>
                  <a:pt x="149" y="15"/>
                </a:cubicBezTo>
                <a:cubicBezTo>
                  <a:pt x="223" y="15"/>
                  <a:pt x="284" y="75"/>
                  <a:pt x="284" y="149"/>
                </a:cubicBezTo>
                <a:cubicBezTo>
                  <a:pt x="284" y="223"/>
                  <a:pt x="223" y="284"/>
                  <a:pt x="149" y="284"/>
                </a:cubicBezTo>
                <a:close/>
              </a:path>
            </a:pathLst>
          </a:custGeom>
          <a:solidFill>
            <a:schemeClr val="accent4"/>
          </a:solidFill>
          <a:ln>
            <a:noFill/>
          </a:ln>
        </p:spPr>
        <p:txBody>
          <a:bodyPr/>
          <a:lstStyle/>
          <a:p>
            <a:endParaRPr lang="zh-CN" altLang="en-US" sz="2135">
              <a:cs typeface="+mn-ea"/>
              <a:sym typeface="+mn-lt"/>
            </a:endParaRPr>
          </a:p>
        </p:txBody>
      </p:sp>
      <p:sp>
        <p:nvSpPr>
          <p:cNvPr id="20" name="Freeform 1788"/>
          <p:cNvSpPr/>
          <p:nvPr/>
        </p:nvSpPr>
        <p:spPr bwMode="auto">
          <a:xfrm>
            <a:off x="1747615" y="4691441"/>
            <a:ext cx="539749" cy="524933"/>
          </a:xfrm>
          <a:custGeom>
            <a:avLst/>
            <a:gdLst>
              <a:gd name="T0" fmla="*/ 33 w 108"/>
              <a:gd name="T1" fmla="*/ 105 h 105"/>
              <a:gd name="T2" fmla="*/ 52 w 108"/>
              <a:gd name="T3" fmla="*/ 81 h 105"/>
              <a:gd name="T4" fmla="*/ 108 w 108"/>
              <a:gd name="T5" fmla="*/ 46 h 105"/>
              <a:gd name="T6" fmla="*/ 54 w 108"/>
              <a:gd name="T7" fmla="*/ 0 h 105"/>
              <a:gd name="T8" fmla="*/ 0 w 108"/>
              <a:gd name="T9" fmla="*/ 55 h 105"/>
              <a:gd name="T10" fmla="*/ 33 w 108"/>
              <a:gd name="T11" fmla="*/ 105 h 105"/>
            </a:gdLst>
            <a:ahLst/>
            <a:cxnLst>
              <a:cxn ang="0">
                <a:pos x="T0" y="T1"/>
              </a:cxn>
              <a:cxn ang="0">
                <a:pos x="T2" y="T3"/>
              </a:cxn>
              <a:cxn ang="0">
                <a:pos x="T4" y="T5"/>
              </a:cxn>
              <a:cxn ang="0">
                <a:pos x="T6" y="T7"/>
              </a:cxn>
              <a:cxn ang="0">
                <a:pos x="T8" y="T9"/>
              </a:cxn>
              <a:cxn ang="0">
                <a:pos x="T10" y="T11"/>
              </a:cxn>
            </a:cxnLst>
            <a:rect l="0" t="0" r="r" b="b"/>
            <a:pathLst>
              <a:path w="108" h="105">
                <a:moveTo>
                  <a:pt x="33" y="105"/>
                </a:moveTo>
                <a:cubicBezTo>
                  <a:pt x="38" y="96"/>
                  <a:pt x="44" y="88"/>
                  <a:pt x="52" y="81"/>
                </a:cubicBezTo>
                <a:cubicBezTo>
                  <a:pt x="68" y="65"/>
                  <a:pt x="87" y="53"/>
                  <a:pt x="108" y="46"/>
                </a:cubicBezTo>
                <a:cubicBezTo>
                  <a:pt x="104" y="20"/>
                  <a:pt x="81" y="0"/>
                  <a:pt x="54" y="0"/>
                </a:cubicBezTo>
                <a:cubicBezTo>
                  <a:pt x="24" y="0"/>
                  <a:pt x="0" y="25"/>
                  <a:pt x="0" y="55"/>
                </a:cubicBezTo>
                <a:cubicBezTo>
                  <a:pt x="0" y="77"/>
                  <a:pt x="13" y="96"/>
                  <a:pt x="33" y="105"/>
                </a:cubicBezTo>
                <a:close/>
              </a:path>
            </a:pathLst>
          </a:custGeom>
          <a:solidFill>
            <a:schemeClr val="accent5"/>
          </a:solidFill>
          <a:ln>
            <a:noFill/>
          </a:ln>
        </p:spPr>
        <p:txBody>
          <a:bodyPr/>
          <a:lstStyle/>
          <a:p>
            <a:endParaRPr lang="zh-CN" altLang="en-US" sz="2135">
              <a:cs typeface="+mn-ea"/>
              <a:sym typeface="+mn-lt"/>
            </a:endParaRPr>
          </a:p>
        </p:txBody>
      </p:sp>
      <p:sp>
        <p:nvSpPr>
          <p:cNvPr id="21" name="Freeform 1789"/>
          <p:cNvSpPr/>
          <p:nvPr/>
        </p:nvSpPr>
        <p:spPr bwMode="auto">
          <a:xfrm>
            <a:off x="1102032" y="2291142"/>
            <a:ext cx="539749" cy="520700"/>
          </a:xfrm>
          <a:custGeom>
            <a:avLst/>
            <a:gdLst>
              <a:gd name="T0" fmla="*/ 32 w 108"/>
              <a:gd name="T1" fmla="*/ 104 h 104"/>
              <a:gd name="T2" fmla="*/ 52 w 108"/>
              <a:gd name="T3" fmla="*/ 80 h 104"/>
              <a:gd name="T4" fmla="*/ 108 w 108"/>
              <a:gd name="T5" fmla="*/ 46 h 104"/>
              <a:gd name="T6" fmla="*/ 54 w 108"/>
              <a:gd name="T7" fmla="*/ 0 h 104"/>
              <a:gd name="T8" fmla="*/ 0 w 108"/>
              <a:gd name="T9" fmla="*/ 54 h 104"/>
              <a:gd name="T10" fmla="*/ 32 w 108"/>
              <a:gd name="T11" fmla="*/ 104 h 104"/>
            </a:gdLst>
            <a:ahLst/>
            <a:cxnLst>
              <a:cxn ang="0">
                <a:pos x="T0" y="T1"/>
              </a:cxn>
              <a:cxn ang="0">
                <a:pos x="T2" y="T3"/>
              </a:cxn>
              <a:cxn ang="0">
                <a:pos x="T4" y="T5"/>
              </a:cxn>
              <a:cxn ang="0">
                <a:pos x="T6" y="T7"/>
              </a:cxn>
              <a:cxn ang="0">
                <a:pos x="T8" y="T9"/>
              </a:cxn>
              <a:cxn ang="0">
                <a:pos x="T10" y="T11"/>
              </a:cxn>
            </a:cxnLst>
            <a:rect l="0" t="0" r="r" b="b"/>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chemeClr val="accent1"/>
          </a:solidFill>
          <a:ln>
            <a:noFill/>
          </a:ln>
        </p:spPr>
        <p:txBody>
          <a:bodyPr/>
          <a:lstStyle/>
          <a:p>
            <a:endParaRPr lang="zh-CN" altLang="en-US" sz="2135">
              <a:cs typeface="+mn-ea"/>
              <a:sym typeface="+mn-lt"/>
            </a:endParaRPr>
          </a:p>
        </p:txBody>
      </p:sp>
      <p:sp>
        <p:nvSpPr>
          <p:cNvPr id="22" name="Freeform 1790"/>
          <p:cNvSpPr/>
          <p:nvPr/>
        </p:nvSpPr>
        <p:spPr bwMode="auto">
          <a:xfrm>
            <a:off x="4852766" y="4596192"/>
            <a:ext cx="539749" cy="524933"/>
          </a:xfrm>
          <a:custGeom>
            <a:avLst/>
            <a:gdLst>
              <a:gd name="T0" fmla="*/ 75 w 108"/>
              <a:gd name="T1" fmla="*/ 105 h 105"/>
              <a:gd name="T2" fmla="*/ 55 w 108"/>
              <a:gd name="T3" fmla="*/ 81 h 105"/>
              <a:gd name="T4" fmla="*/ 0 w 108"/>
              <a:gd name="T5" fmla="*/ 46 h 105"/>
              <a:gd name="T6" fmla="*/ 53 w 108"/>
              <a:gd name="T7" fmla="*/ 0 h 105"/>
              <a:gd name="T8" fmla="*/ 108 w 108"/>
              <a:gd name="T9" fmla="*/ 55 h 105"/>
              <a:gd name="T10" fmla="*/ 75 w 108"/>
              <a:gd name="T11" fmla="*/ 105 h 105"/>
            </a:gdLst>
            <a:ahLst/>
            <a:cxnLst>
              <a:cxn ang="0">
                <a:pos x="T0" y="T1"/>
              </a:cxn>
              <a:cxn ang="0">
                <a:pos x="T2" y="T3"/>
              </a:cxn>
              <a:cxn ang="0">
                <a:pos x="T4" y="T5"/>
              </a:cxn>
              <a:cxn ang="0">
                <a:pos x="T6" y="T7"/>
              </a:cxn>
              <a:cxn ang="0">
                <a:pos x="T8" y="T9"/>
              </a:cxn>
              <a:cxn ang="0">
                <a:pos x="T10" y="T11"/>
              </a:cxn>
            </a:cxnLst>
            <a:rect l="0" t="0" r="r" b="b"/>
            <a:pathLst>
              <a:path w="108" h="105">
                <a:moveTo>
                  <a:pt x="75" y="105"/>
                </a:moveTo>
                <a:cubicBezTo>
                  <a:pt x="69" y="96"/>
                  <a:pt x="63" y="88"/>
                  <a:pt x="55" y="81"/>
                </a:cubicBezTo>
                <a:cubicBezTo>
                  <a:pt x="40" y="65"/>
                  <a:pt x="20" y="53"/>
                  <a:pt x="0" y="46"/>
                </a:cubicBezTo>
                <a:cubicBezTo>
                  <a:pt x="4" y="20"/>
                  <a:pt x="26" y="0"/>
                  <a:pt x="53" y="0"/>
                </a:cubicBezTo>
                <a:cubicBezTo>
                  <a:pt x="83" y="0"/>
                  <a:pt x="108" y="25"/>
                  <a:pt x="108" y="55"/>
                </a:cubicBezTo>
                <a:cubicBezTo>
                  <a:pt x="108" y="77"/>
                  <a:pt x="94" y="96"/>
                  <a:pt x="75" y="105"/>
                </a:cubicBezTo>
                <a:close/>
              </a:path>
            </a:pathLst>
          </a:custGeom>
          <a:solidFill>
            <a:schemeClr val="accent4"/>
          </a:solidFill>
          <a:ln>
            <a:noFill/>
          </a:ln>
        </p:spPr>
        <p:txBody>
          <a:bodyPr/>
          <a:lstStyle/>
          <a:p>
            <a:endParaRPr lang="zh-CN" altLang="en-US" sz="2135">
              <a:cs typeface="+mn-ea"/>
              <a:sym typeface="+mn-lt"/>
            </a:endParaRPr>
          </a:p>
        </p:txBody>
      </p:sp>
      <p:sp>
        <p:nvSpPr>
          <p:cNvPr id="23" name="Freeform 1791"/>
          <p:cNvSpPr/>
          <p:nvPr/>
        </p:nvSpPr>
        <p:spPr bwMode="auto">
          <a:xfrm>
            <a:off x="5022099" y="1486808"/>
            <a:ext cx="539749" cy="518584"/>
          </a:xfrm>
          <a:custGeom>
            <a:avLst/>
            <a:gdLst>
              <a:gd name="T0" fmla="*/ 75 w 108"/>
              <a:gd name="T1" fmla="*/ 104 h 104"/>
              <a:gd name="T2" fmla="*/ 56 w 108"/>
              <a:gd name="T3" fmla="*/ 80 h 104"/>
              <a:gd name="T4" fmla="*/ 0 w 108"/>
              <a:gd name="T5" fmla="*/ 46 h 104"/>
              <a:gd name="T6" fmla="*/ 54 w 108"/>
              <a:gd name="T7" fmla="*/ 0 h 104"/>
              <a:gd name="T8" fmla="*/ 108 w 108"/>
              <a:gd name="T9" fmla="*/ 54 h 104"/>
              <a:gd name="T10" fmla="*/ 75 w 108"/>
              <a:gd name="T11" fmla="*/ 104 h 104"/>
            </a:gdLst>
            <a:ahLst/>
            <a:cxnLst>
              <a:cxn ang="0">
                <a:pos x="T0" y="T1"/>
              </a:cxn>
              <a:cxn ang="0">
                <a:pos x="T2" y="T3"/>
              </a:cxn>
              <a:cxn ang="0">
                <a:pos x="T4" y="T5"/>
              </a:cxn>
              <a:cxn ang="0">
                <a:pos x="T6" y="T7"/>
              </a:cxn>
              <a:cxn ang="0">
                <a:pos x="T8" y="T9"/>
              </a:cxn>
              <a:cxn ang="0">
                <a:pos x="T10" y="T11"/>
              </a:cxn>
            </a:cxnLst>
            <a:rect l="0" t="0" r="r" b="b"/>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chemeClr val="accent2"/>
          </a:solidFill>
          <a:ln>
            <a:noFill/>
          </a:ln>
        </p:spPr>
        <p:txBody>
          <a:bodyPr/>
          <a:lstStyle/>
          <a:p>
            <a:endParaRPr lang="zh-CN" altLang="en-US" sz="2135">
              <a:cs typeface="+mn-ea"/>
              <a:sym typeface="+mn-lt"/>
            </a:endParaRPr>
          </a:p>
        </p:txBody>
      </p:sp>
      <p:sp>
        <p:nvSpPr>
          <p:cNvPr id="24" name="矩形 1"/>
          <p:cNvSpPr>
            <a:spLocks noChangeArrowheads="1"/>
          </p:cNvSpPr>
          <p:nvPr/>
        </p:nvSpPr>
        <p:spPr bwMode="auto">
          <a:xfrm>
            <a:off x="6243416" y="3014005"/>
            <a:ext cx="5029200" cy="227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a:solidFill>
                  <a:schemeClr val="tx1">
                    <a:lumMod val="65000"/>
                    <a:lumOff val="35000"/>
                  </a:schemeClr>
                </a:solidFill>
                <a:cs typeface="+mn-ea"/>
                <a:sym typeface="+mn-lt"/>
              </a:rPr>
              <a:t>Spring Boot</a:t>
            </a:r>
            <a:r>
              <a:rPr lang="zh-CN" altLang="en-US" sz="1600">
                <a:solidFill>
                  <a:schemeClr val="tx1">
                    <a:lumMod val="65000"/>
                    <a:lumOff val="35000"/>
                  </a:schemeClr>
                </a:solidFill>
                <a:cs typeface="+mn-ea"/>
                <a:sym typeface="+mn-lt"/>
              </a:rPr>
              <a:t>的零配置思想及其实现，主要依赖注解</a:t>
            </a:r>
            <a:endParaRPr lang="en-US" altLang="zh-CN" sz="1600">
              <a:solidFill>
                <a:schemeClr val="tx1">
                  <a:lumMod val="65000"/>
                  <a:lumOff val="35000"/>
                </a:schemeClr>
              </a:solidFill>
              <a:cs typeface="+mn-ea"/>
              <a:sym typeface="+mn-lt"/>
            </a:endParaRPr>
          </a:p>
          <a:p>
            <a:pPr>
              <a:lnSpc>
                <a:spcPct val="150000"/>
              </a:lnSpc>
            </a:pPr>
            <a:endParaRPr lang="en-US" altLang="zh-CN" sz="1600">
              <a:solidFill>
                <a:schemeClr val="tx1">
                  <a:lumMod val="65000"/>
                  <a:lumOff val="35000"/>
                </a:schemeClr>
              </a:solidFill>
              <a:cs typeface="+mn-ea"/>
              <a:sym typeface="+mn-lt"/>
            </a:endParaRPr>
          </a:p>
          <a:p>
            <a:pPr>
              <a:lnSpc>
                <a:spcPct val="150000"/>
              </a:lnSpc>
            </a:pPr>
            <a:r>
              <a:rPr lang="zh-CN" altLang="en-US" sz="1600">
                <a:solidFill>
                  <a:schemeClr val="tx1">
                    <a:lumMod val="65000"/>
                    <a:lumOff val="35000"/>
                  </a:schemeClr>
                </a:solidFill>
                <a:cs typeface="+mn-ea"/>
                <a:sym typeface="+mn-lt"/>
              </a:rPr>
              <a:t>可以非常方便地解决原本需要几百行</a:t>
            </a:r>
            <a:r>
              <a:rPr lang="en-US" altLang="zh-CN" sz="1600">
                <a:solidFill>
                  <a:schemeClr val="tx1">
                    <a:lumMod val="65000"/>
                    <a:lumOff val="35000"/>
                  </a:schemeClr>
                </a:solidFill>
                <a:cs typeface="+mn-ea"/>
                <a:sym typeface="+mn-lt"/>
              </a:rPr>
              <a:t>xml</a:t>
            </a:r>
            <a:r>
              <a:rPr lang="zh-CN" altLang="en-US" sz="1600">
                <a:solidFill>
                  <a:schemeClr val="tx1">
                    <a:lumMod val="65000"/>
                    <a:lumOff val="35000"/>
                  </a:schemeClr>
                </a:solidFill>
                <a:cs typeface="+mn-ea"/>
                <a:sym typeface="+mn-lt"/>
              </a:rPr>
              <a:t>才能搞定的配置</a:t>
            </a:r>
            <a:endParaRPr lang="en-US" altLang="zh-CN" sz="1600">
              <a:solidFill>
                <a:schemeClr val="tx1">
                  <a:lumMod val="65000"/>
                  <a:lumOff val="35000"/>
                </a:schemeClr>
              </a:solidFill>
              <a:cs typeface="+mn-ea"/>
              <a:sym typeface="+mn-lt"/>
            </a:endParaRPr>
          </a:p>
          <a:p>
            <a:pPr>
              <a:lnSpc>
                <a:spcPct val="150000"/>
              </a:lnSpc>
            </a:pPr>
            <a:endParaRPr lang="en-US" altLang="zh-CN" sz="1600">
              <a:solidFill>
                <a:schemeClr val="tx1">
                  <a:lumMod val="65000"/>
                  <a:lumOff val="35000"/>
                </a:schemeClr>
              </a:solidFill>
              <a:cs typeface="+mn-ea"/>
              <a:sym typeface="+mn-lt"/>
            </a:endParaRPr>
          </a:p>
          <a:p>
            <a:pPr>
              <a:lnSpc>
                <a:spcPct val="150000"/>
              </a:lnSpc>
            </a:pPr>
            <a:r>
              <a:rPr lang="zh-CN" altLang="en-US" sz="1600">
                <a:solidFill>
                  <a:schemeClr val="tx1">
                    <a:lumMod val="65000"/>
                    <a:lumOff val="35000"/>
                  </a:schemeClr>
                </a:solidFill>
                <a:cs typeface="+mn-ea"/>
                <a:sym typeface="+mn-lt"/>
              </a:rPr>
              <a:t>但是学习这部分知识要从底层底层开始，一步一步来</a:t>
            </a:r>
          </a:p>
        </p:txBody>
      </p:sp>
      <p:sp>
        <p:nvSpPr>
          <p:cNvPr id="25" name="TextBox 682"/>
          <p:cNvSpPr txBox="1"/>
          <p:nvPr/>
        </p:nvSpPr>
        <p:spPr>
          <a:xfrm>
            <a:off x="1138679" y="2278745"/>
            <a:ext cx="442750" cy="420564"/>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2135">
                <a:latin typeface="+mn-lt"/>
                <a:ea typeface="+mn-ea"/>
                <a:cs typeface="+mn-ea"/>
                <a:sym typeface="+mn-lt"/>
              </a:rPr>
              <a:t>A.</a:t>
            </a:r>
            <a:endParaRPr lang="zh-CN" altLang="en-US" sz="2135">
              <a:latin typeface="+mn-lt"/>
              <a:ea typeface="+mn-ea"/>
              <a:cs typeface="+mn-ea"/>
              <a:sym typeface="+mn-lt"/>
            </a:endParaRPr>
          </a:p>
        </p:txBody>
      </p:sp>
      <p:sp>
        <p:nvSpPr>
          <p:cNvPr id="26" name="TextBox 682"/>
          <p:cNvSpPr txBox="1"/>
          <p:nvPr/>
        </p:nvSpPr>
        <p:spPr>
          <a:xfrm>
            <a:off x="5087488" y="1487348"/>
            <a:ext cx="442750" cy="420564"/>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2135">
                <a:latin typeface="+mn-lt"/>
                <a:ea typeface="+mn-ea"/>
                <a:cs typeface="+mn-ea"/>
                <a:sym typeface="+mn-lt"/>
              </a:rPr>
              <a:t>B.</a:t>
            </a:r>
            <a:endParaRPr lang="zh-CN" altLang="en-US" sz="2135">
              <a:latin typeface="+mn-lt"/>
              <a:ea typeface="+mn-ea"/>
              <a:cs typeface="+mn-ea"/>
              <a:sym typeface="+mn-lt"/>
            </a:endParaRPr>
          </a:p>
        </p:txBody>
      </p:sp>
      <p:sp>
        <p:nvSpPr>
          <p:cNvPr id="27" name="TextBox 682"/>
          <p:cNvSpPr txBox="1"/>
          <p:nvPr/>
        </p:nvSpPr>
        <p:spPr>
          <a:xfrm>
            <a:off x="4852765" y="4596192"/>
            <a:ext cx="457176" cy="420564"/>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2135">
                <a:latin typeface="+mn-lt"/>
                <a:ea typeface="+mn-ea"/>
                <a:cs typeface="+mn-ea"/>
                <a:sym typeface="+mn-lt"/>
              </a:rPr>
              <a:t>D.</a:t>
            </a:r>
            <a:endParaRPr lang="zh-CN" altLang="en-US" sz="2135">
              <a:latin typeface="+mn-lt"/>
              <a:ea typeface="+mn-ea"/>
              <a:cs typeface="+mn-ea"/>
              <a:sym typeface="+mn-lt"/>
            </a:endParaRPr>
          </a:p>
        </p:txBody>
      </p:sp>
      <p:sp>
        <p:nvSpPr>
          <p:cNvPr id="28" name="TextBox 682"/>
          <p:cNvSpPr txBox="1"/>
          <p:nvPr/>
        </p:nvSpPr>
        <p:spPr>
          <a:xfrm>
            <a:off x="1757589" y="4692778"/>
            <a:ext cx="442750" cy="420564"/>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2135">
                <a:latin typeface="+mn-lt"/>
                <a:ea typeface="+mn-ea"/>
                <a:cs typeface="+mn-ea"/>
                <a:sym typeface="+mn-lt"/>
              </a:rPr>
              <a:t>E.</a:t>
            </a:r>
            <a:endParaRPr lang="zh-CN" altLang="en-US" sz="2135">
              <a:latin typeface="+mn-lt"/>
              <a:ea typeface="+mn-ea"/>
              <a:cs typeface="+mn-ea"/>
              <a:sym typeface="+mn-lt"/>
            </a:endParaRPr>
          </a:p>
        </p:txBody>
      </p:sp>
      <p:sp>
        <p:nvSpPr>
          <p:cNvPr id="29" name="矩形 1"/>
          <p:cNvSpPr>
            <a:spLocks noChangeArrowheads="1"/>
          </p:cNvSpPr>
          <p:nvPr/>
        </p:nvSpPr>
        <p:spPr bwMode="auto">
          <a:xfrm>
            <a:off x="1236675" y="2551492"/>
            <a:ext cx="1127711" cy="10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1050">
                <a:solidFill>
                  <a:srgbClr val="FF0000"/>
                </a:solidFill>
                <a:cs typeface="+mn-ea"/>
                <a:sym typeface="+mn-lt"/>
              </a:rPr>
              <a:t>@Repository</a:t>
            </a:r>
          </a:p>
          <a:p>
            <a:pPr algn="ctr">
              <a:lnSpc>
                <a:spcPct val="150000"/>
              </a:lnSpc>
            </a:pPr>
            <a:r>
              <a:rPr lang="en-US" altLang="zh-CN" sz="1050">
                <a:solidFill>
                  <a:srgbClr val="FF0000"/>
                </a:solidFill>
                <a:cs typeface="+mn-ea"/>
                <a:sym typeface="+mn-lt"/>
              </a:rPr>
              <a:t>@Mapper</a:t>
            </a:r>
            <a:r>
              <a:rPr lang="en-US" altLang="zh-CN" sz="1050">
                <a:solidFill>
                  <a:schemeClr val="tx1">
                    <a:lumMod val="65000"/>
                    <a:lumOff val="35000"/>
                  </a:schemeClr>
                </a:solidFill>
                <a:cs typeface="+mn-ea"/>
                <a:sym typeface="+mn-lt"/>
              </a:rPr>
              <a:t>Dao</a:t>
            </a:r>
            <a:r>
              <a:rPr lang="zh-CN" altLang="en-US" sz="1050">
                <a:solidFill>
                  <a:schemeClr val="tx1">
                    <a:lumMod val="65000"/>
                    <a:lumOff val="35000"/>
                  </a:schemeClr>
                </a:solidFill>
                <a:cs typeface="+mn-ea"/>
                <a:sym typeface="+mn-lt"/>
              </a:rPr>
              <a:t>层注入</a:t>
            </a:r>
            <a:r>
              <a:rPr lang="en-US" altLang="zh-CN" sz="1050">
                <a:solidFill>
                  <a:schemeClr val="tx1">
                    <a:lumMod val="65000"/>
                    <a:lumOff val="35000"/>
                  </a:schemeClr>
                </a:solidFill>
                <a:cs typeface="+mn-ea"/>
                <a:sym typeface="+mn-lt"/>
              </a:rPr>
              <a:t>IOC</a:t>
            </a:r>
            <a:r>
              <a:rPr lang="zh-CN" altLang="en-US" sz="1050">
                <a:solidFill>
                  <a:schemeClr val="tx1">
                    <a:lumMod val="65000"/>
                    <a:lumOff val="35000"/>
                  </a:schemeClr>
                </a:solidFill>
                <a:cs typeface="+mn-ea"/>
                <a:sym typeface="+mn-lt"/>
              </a:rPr>
              <a:t>容器并整合</a:t>
            </a:r>
            <a:r>
              <a:rPr lang="en-US" altLang="zh-CN" sz="1050">
                <a:solidFill>
                  <a:schemeClr val="tx1">
                    <a:lumMod val="65000"/>
                    <a:lumOff val="35000"/>
                  </a:schemeClr>
                </a:solidFill>
                <a:cs typeface="+mn-ea"/>
                <a:sym typeface="+mn-lt"/>
              </a:rPr>
              <a:t>Mapper</a:t>
            </a:r>
            <a:endParaRPr lang="zh-CN" altLang="en-US" sz="1050">
              <a:solidFill>
                <a:schemeClr val="tx1">
                  <a:lumMod val="65000"/>
                  <a:lumOff val="35000"/>
                </a:schemeClr>
              </a:solidFill>
              <a:cs typeface="+mn-ea"/>
              <a:sym typeface="+mn-lt"/>
            </a:endParaRPr>
          </a:p>
        </p:txBody>
      </p:sp>
      <p:cxnSp>
        <p:nvCxnSpPr>
          <p:cNvPr id="30" name="直接连接符 29"/>
          <p:cNvCxnSpPr/>
          <p:nvPr/>
        </p:nvCxnSpPr>
        <p:spPr>
          <a:xfrm>
            <a:off x="6243416" y="2485875"/>
            <a:ext cx="50292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243416" y="6159951"/>
            <a:ext cx="50292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TextBox 682"/>
          <p:cNvSpPr txBox="1"/>
          <p:nvPr/>
        </p:nvSpPr>
        <p:spPr>
          <a:xfrm>
            <a:off x="5523733" y="3283302"/>
            <a:ext cx="457176" cy="420564"/>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2135">
                <a:latin typeface="+mn-lt"/>
                <a:ea typeface="+mn-ea"/>
                <a:cs typeface="+mn-ea"/>
                <a:sym typeface="+mn-lt"/>
              </a:rPr>
              <a:t>C.</a:t>
            </a:r>
            <a:endParaRPr lang="zh-CN" altLang="en-US" sz="2135">
              <a:latin typeface="+mn-lt"/>
              <a:ea typeface="+mn-ea"/>
              <a:cs typeface="+mn-ea"/>
              <a:sym typeface="+mn-lt"/>
            </a:endParaRPr>
          </a:p>
        </p:txBody>
      </p:sp>
      <p:sp>
        <p:nvSpPr>
          <p:cNvPr id="33" name="矩形 1"/>
          <p:cNvSpPr>
            <a:spLocks noChangeArrowheads="1"/>
          </p:cNvSpPr>
          <p:nvPr/>
        </p:nvSpPr>
        <p:spPr bwMode="auto">
          <a:xfrm>
            <a:off x="4241284" y="1970535"/>
            <a:ext cx="1127711" cy="7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1050">
                <a:solidFill>
                  <a:srgbClr val="FF0000"/>
                </a:solidFill>
                <a:cs typeface="+mn-ea"/>
                <a:sym typeface="+mn-lt"/>
              </a:rPr>
              <a:t>@RestController</a:t>
            </a:r>
          </a:p>
          <a:p>
            <a:pPr algn="ctr">
              <a:lnSpc>
                <a:spcPct val="150000"/>
              </a:lnSpc>
            </a:pPr>
            <a:r>
              <a:rPr lang="en-US" altLang="zh-CN" sz="1050">
                <a:solidFill>
                  <a:schemeClr val="tx1">
                    <a:lumMod val="65000"/>
                    <a:lumOff val="35000"/>
                  </a:schemeClr>
                </a:solidFill>
                <a:cs typeface="+mn-ea"/>
                <a:sym typeface="+mn-lt"/>
              </a:rPr>
              <a:t>Controller</a:t>
            </a:r>
            <a:r>
              <a:rPr lang="zh-CN" altLang="en-US" sz="1050">
                <a:solidFill>
                  <a:schemeClr val="tx1">
                    <a:lumMod val="65000"/>
                    <a:lumOff val="35000"/>
                  </a:schemeClr>
                </a:solidFill>
                <a:cs typeface="+mn-ea"/>
                <a:sym typeface="+mn-lt"/>
              </a:rPr>
              <a:t>注入并设定返回</a:t>
            </a:r>
            <a:r>
              <a:rPr lang="en-US" altLang="zh-CN" sz="1050">
                <a:solidFill>
                  <a:schemeClr val="tx1">
                    <a:lumMod val="65000"/>
                    <a:lumOff val="35000"/>
                  </a:schemeClr>
                </a:solidFill>
                <a:cs typeface="+mn-ea"/>
                <a:sym typeface="+mn-lt"/>
              </a:rPr>
              <a:t>json</a:t>
            </a:r>
            <a:endParaRPr lang="zh-CN" altLang="en-US" sz="1050">
              <a:solidFill>
                <a:schemeClr val="tx1">
                  <a:lumMod val="65000"/>
                  <a:lumOff val="35000"/>
                </a:schemeClr>
              </a:solidFill>
              <a:cs typeface="+mn-ea"/>
              <a:sym typeface="+mn-lt"/>
            </a:endParaRPr>
          </a:p>
        </p:txBody>
      </p:sp>
      <p:sp>
        <p:nvSpPr>
          <p:cNvPr id="34" name="矩形 1"/>
          <p:cNvSpPr>
            <a:spLocks noChangeArrowheads="1"/>
          </p:cNvSpPr>
          <p:nvPr/>
        </p:nvSpPr>
        <p:spPr bwMode="auto">
          <a:xfrm>
            <a:off x="4926273" y="3660625"/>
            <a:ext cx="952264" cy="69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900">
                <a:solidFill>
                  <a:srgbClr val="FF0000"/>
                </a:solidFill>
                <a:cs typeface="+mn-ea"/>
                <a:sym typeface="+mn-lt"/>
              </a:rPr>
              <a:t>@Autowired</a:t>
            </a:r>
            <a:r>
              <a:rPr lang="zh-CN" altLang="en-US" sz="900">
                <a:solidFill>
                  <a:schemeClr val="tx1">
                    <a:lumMod val="65000"/>
                    <a:lumOff val="35000"/>
                  </a:schemeClr>
                </a:solidFill>
                <a:cs typeface="+mn-ea"/>
                <a:sym typeface="+mn-lt"/>
              </a:rPr>
              <a:t>自动从</a:t>
            </a:r>
            <a:r>
              <a:rPr lang="en-US" altLang="zh-CN" sz="900">
                <a:solidFill>
                  <a:schemeClr val="tx1">
                    <a:lumMod val="65000"/>
                    <a:lumOff val="35000"/>
                  </a:schemeClr>
                </a:solidFill>
                <a:cs typeface="+mn-ea"/>
                <a:sym typeface="+mn-lt"/>
              </a:rPr>
              <a:t>IOC</a:t>
            </a:r>
            <a:r>
              <a:rPr lang="zh-CN" altLang="en-US" sz="900">
                <a:solidFill>
                  <a:schemeClr val="tx1">
                    <a:lumMod val="65000"/>
                    <a:lumOff val="35000"/>
                  </a:schemeClr>
                </a:solidFill>
                <a:cs typeface="+mn-ea"/>
                <a:sym typeface="+mn-lt"/>
              </a:rPr>
              <a:t>中获取依赖并注入</a:t>
            </a:r>
          </a:p>
        </p:txBody>
      </p:sp>
      <p:sp>
        <p:nvSpPr>
          <p:cNvPr id="35" name="矩形 1"/>
          <p:cNvSpPr>
            <a:spLocks noChangeArrowheads="1"/>
          </p:cNvSpPr>
          <p:nvPr/>
        </p:nvSpPr>
        <p:spPr bwMode="auto">
          <a:xfrm>
            <a:off x="4019855" y="5172319"/>
            <a:ext cx="1272118" cy="7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1050">
                <a:solidFill>
                  <a:srgbClr val="FF0000"/>
                </a:solidFill>
                <a:cs typeface="+mn-ea"/>
                <a:sym typeface="+mn-lt"/>
              </a:rPr>
              <a:t>@ResponseStatus</a:t>
            </a:r>
            <a:r>
              <a:rPr lang="zh-CN" altLang="en-US" sz="1050">
                <a:solidFill>
                  <a:schemeClr val="tx1">
                    <a:lumMod val="50000"/>
                    <a:lumOff val="50000"/>
                  </a:schemeClr>
                </a:solidFill>
                <a:cs typeface="+mn-ea"/>
                <a:sym typeface="+mn-lt"/>
              </a:rPr>
              <a:t>设置响应附带的</a:t>
            </a:r>
            <a:r>
              <a:rPr lang="en-US" altLang="zh-CN" sz="1050">
                <a:solidFill>
                  <a:schemeClr val="tx1">
                    <a:lumMod val="50000"/>
                    <a:lumOff val="50000"/>
                  </a:schemeClr>
                </a:solidFill>
                <a:cs typeface="+mn-ea"/>
                <a:sym typeface="+mn-lt"/>
              </a:rPr>
              <a:t>http</a:t>
            </a:r>
            <a:r>
              <a:rPr lang="zh-CN" altLang="en-US" sz="1050">
                <a:solidFill>
                  <a:schemeClr val="tx1">
                    <a:lumMod val="50000"/>
                    <a:lumOff val="50000"/>
                  </a:schemeClr>
                </a:solidFill>
                <a:cs typeface="+mn-ea"/>
                <a:sym typeface="+mn-lt"/>
              </a:rPr>
              <a:t>状态码</a:t>
            </a:r>
          </a:p>
        </p:txBody>
      </p:sp>
      <p:sp>
        <p:nvSpPr>
          <p:cNvPr id="36" name="矩形 1"/>
          <p:cNvSpPr>
            <a:spLocks noChangeArrowheads="1"/>
          </p:cNvSpPr>
          <p:nvPr/>
        </p:nvSpPr>
        <p:spPr bwMode="auto">
          <a:xfrm>
            <a:off x="1950465" y="5172320"/>
            <a:ext cx="1127711" cy="79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1050">
                <a:solidFill>
                  <a:srgbClr val="FF0000"/>
                </a:solidFill>
                <a:cs typeface="+mn-ea"/>
                <a:sym typeface="+mn-lt"/>
              </a:rPr>
              <a:t>@Transactional</a:t>
            </a:r>
          </a:p>
          <a:p>
            <a:pPr algn="ctr">
              <a:lnSpc>
                <a:spcPct val="150000"/>
              </a:lnSpc>
            </a:pPr>
            <a:r>
              <a:rPr lang="zh-CN" altLang="en-US" sz="1050">
                <a:solidFill>
                  <a:schemeClr val="tx1">
                    <a:lumMod val="65000"/>
                    <a:lumOff val="35000"/>
                  </a:schemeClr>
                </a:solidFill>
                <a:cs typeface="+mn-ea"/>
                <a:sym typeface="+mn-lt"/>
              </a:rPr>
              <a:t>自动配置</a:t>
            </a:r>
            <a:r>
              <a:rPr lang="en-US" altLang="zh-CN" sz="1050">
                <a:solidFill>
                  <a:schemeClr val="tx1">
                    <a:lumMod val="65000"/>
                    <a:lumOff val="35000"/>
                  </a:schemeClr>
                </a:solidFill>
                <a:cs typeface="+mn-ea"/>
                <a:sym typeface="+mn-lt"/>
              </a:rPr>
              <a:t>AOP</a:t>
            </a:r>
            <a:r>
              <a:rPr lang="zh-CN" altLang="en-US" sz="1050">
                <a:solidFill>
                  <a:schemeClr val="tx1">
                    <a:lumMod val="65000"/>
                    <a:lumOff val="35000"/>
                  </a:schemeClr>
                </a:solidFill>
                <a:cs typeface="+mn-ea"/>
                <a:sym typeface="+mn-lt"/>
              </a:rPr>
              <a:t>与事务管理</a:t>
            </a:r>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注解式开发</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03170" y="2694214"/>
            <a:ext cx="1494972" cy="149497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1"/>
              </a:solidFill>
              <a:effectLst/>
              <a:uLnTx/>
              <a:uFillTx/>
              <a:cs typeface="+mn-ea"/>
              <a:sym typeface="+mn-lt"/>
            </a:endParaRPr>
          </a:p>
        </p:txBody>
      </p:sp>
      <p:sp>
        <p:nvSpPr>
          <p:cNvPr id="10" name="椭圆 9"/>
          <p:cNvSpPr/>
          <p:nvPr/>
        </p:nvSpPr>
        <p:spPr>
          <a:xfrm>
            <a:off x="3761828" y="2694214"/>
            <a:ext cx="1494972" cy="1494972"/>
          </a:xfrm>
          <a:prstGeom prst="ellipse">
            <a:avLst/>
          </a:prstGeom>
          <a:solidFill>
            <a:schemeClr val="accent2"/>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11" name="椭圆 10"/>
          <p:cNvSpPr/>
          <p:nvPr/>
        </p:nvSpPr>
        <p:spPr>
          <a:xfrm>
            <a:off x="6862005" y="2694214"/>
            <a:ext cx="1494972" cy="1494972"/>
          </a:xfrm>
          <a:prstGeom prst="ellipse">
            <a:avLst/>
          </a:prstGeom>
          <a:solidFill>
            <a:schemeClr val="accent3"/>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12" name="椭圆 11"/>
          <p:cNvSpPr/>
          <p:nvPr/>
        </p:nvSpPr>
        <p:spPr>
          <a:xfrm>
            <a:off x="9732456" y="2694214"/>
            <a:ext cx="1494972" cy="1494972"/>
          </a:xfrm>
          <a:prstGeom prst="ellipse">
            <a:avLst/>
          </a:prstGeom>
          <a:solidFill>
            <a:schemeClr val="accent4"/>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13" name="文本框 12"/>
          <p:cNvSpPr txBox="1"/>
          <p:nvPr/>
        </p:nvSpPr>
        <p:spPr>
          <a:xfrm>
            <a:off x="385410" y="4333380"/>
            <a:ext cx="2530492" cy="881139"/>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对危险关键字和操作进行警告和拦截。</a:t>
            </a:r>
          </a:p>
        </p:txBody>
      </p:sp>
      <p:sp>
        <p:nvSpPr>
          <p:cNvPr id="14" name="文本框 13"/>
          <p:cNvSpPr txBox="1"/>
          <p:nvPr/>
        </p:nvSpPr>
        <p:spPr>
          <a:xfrm>
            <a:off x="3236795" y="4333380"/>
            <a:ext cx="2530492" cy="2127634"/>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能够重复利用数据库连接（有点类似线程池的部分意义），提高对请求的响应时间和服务器的性能。</a:t>
            </a:r>
          </a:p>
        </p:txBody>
      </p:sp>
      <p:sp>
        <p:nvSpPr>
          <p:cNvPr id="15" name="文本框 14"/>
          <p:cNvSpPr txBox="1"/>
          <p:nvPr/>
        </p:nvSpPr>
        <p:spPr>
          <a:xfrm>
            <a:off x="6344245" y="4333380"/>
            <a:ext cx="2530492" cy="2127634"/>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可以清楚知道连接池和</a:t>
            </a:r>
            <a:r>
              <a:rPr lang="en-US" altLang="zh-CN">
                <a:solidFill>
                  <a:schemeClr val="tx1">
                    <a:lumMod val="65000"/>
                    <a:lumOff val="35000"/>
                  </a:schemeClr>
                </a:solidFill>
                <a:cs typeface="+mn-ea"/>
                <a:sym typeface="+mn-lt"/>
              </a:rPr>
              <a:t>SQL</a:t>
            </a:r>
            <a:r>
              <a:rPr lang="zh-CN" altLang="en-US">
                <a:solidFill>
                  <a:schemeClr val="tx1">
                    <a:lumMod val="65000"/>
                    <a:lumOff val="35000"/>
                  </a:schemeClr>
                </a:solidFill>
                <a:cs typeface="+mn-ea"/>
                <a:sym typeface="+mn-lt"/>
              </a:rPr>
              <a:t>的工作情况。监控</a:t>
            </a:r>
            <a:r>
              <a:rPr lang="en-US" altLang="zh-CN">
                <a:solidFill>
                  <a:schemeClr val="tx1">
                    <a:lumMod val="65000"/>
                    <a:lumOff val="35000"/>
                  </a:schemeClr>
                </a:solidFill>
                <a:cs typeface="+mn-ea"/>
                <a:sym typeface="+mn-lt"/>
              </a:rPr>
              <a:t>SQL</a:t>
            </a:r>
            <a:r>
              <a:rPr lang="zh-CN" altLang="en-US">
                <a:solidFill>
                  <a:schemeClr val="tx1">
                    <a:lumMod val="65000"/>
                    <a:lumOff val="35000"/>
                  </a:schemeClr>
                </a:solidFill>
                <a:cs typeface="+mn-ea"/>
                <a:sym typeface="+mn-lt"/>
              </a:rPr>
              <a:t>的执行时间、返回行数、更新行数、错误次数、错误堆栈信息</a:t>
            </a:r>
          </a:p>
        </p:txBody>
      </p:sp>
      <p:sp>
        <p:nvSpPr>
          <p:cNvPr id="16" name="文本框 15"/>
          <p:cNvSpPr txBox="1"/>
          <p:nvPr/>
        </p:nvSpPr>
        <p:spPr>
          <a:xfrm>
            <a:off x="9214696" y="4333380"/>
            <a:ext cx="2530492" cy="881139"/>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一键搞定</a:t>
            </a:r>
            <a:r>
              <a:rPr lang="en-US" altLang="zh-CN">
                <a:solidFill>
                  <a:schemeClr val="tx1">
                    <a:lumMod val="65000"/>
                    <a:lumOff val="35000"/>
                  </a:schemeClr>
                </a:solidFill>
                <a:cs typeface="+mn-ea"/>
                <a:sym typeface="+mn-lt"/>
              </a:rPr>
              <a:t>AOP</a:t>
            </a:r>
            <a:r>
              <a:rPr lang="zh-CN" altLang="en-US">
                <a:solidFill>
                  <a:schemeClr val="tx1">
                    <a:lumMod val="65000"/>
                    <a:lumOff val="35000"/>
                  </a:schemeClr>
                </a:solidFill>
                <a:cs typeface="+mn-ea"/>
                <a:sym typeface="+mn-lt"/>
              </a:rPr>
              <a:t>切面范围和事务管理日志</a:t>
            </a:r>
          </a:p>
        </p:txBody>
      </p:sp>
      <p:cxnSp>
        <p:nvCxnSpPr>
          <p:cNvPr id="17" name="直接连接符 16"/>
          <p:cNvCxnSpPr/>
          <p:nvPr/>
        </p:nvCxnSpPr>
        <p:spPr>
          <a:xfrm>
            <a:off x="563680" y="2416671"/>
            <a:ext cx="2199822" cy="0"/>
          </a:xfrm>
          <a:prstGeom prst="line">
            <a:avLst/>
          </a:prstGeom>
          <a:noFill/>
          <a:ln w="6350" cap="flat" cmpd="sng" algn="ctr">
            <a:solidFill>
              <a:schemeClr val="accent1"/>
            </a:solidFill>
            <a:prstDash val="solid"/>
            <a:miter lim="800000"/>
            <a:headEnd type="oval"/>
            <a:tailEnd type="oval"/>
          </a:ln>
          <a:effectLst/>
        </p:spPr>
      </p:cxnSp>
      <p:cxnSp>
        <p:nvCxnSpPr>
          <p:cNvPr id="18" name="直接连接符 17"/>
          <p:cNvCxnSpPr/>
          <p:nvPr/>
        </p:nvCxnSpPr>
        <p:spPr>
          <a:xfrm>
            <a:off x="3402130" y="2416671"/>
            <a:ext cx="2199822" cy="0"/>
          </a:xfrm>
          <a:prstGeom prst="line">
            <a:avLst/>
          </a:prstGeom>
          <a:noFill/>
          <a:ln w="6350" cap="flat" cmpd="sng" algn="ctr">
            <a:solidFill>
              <a:schemeClr val="accent2"/>
            </a:solidFill>
            <a:prstDash val="solid"/>
            <a:miter lim="800000"/>
            <a:headEnd type="oval"/>
            <a:tailEnd type="oval"/>
          </a:ln>
          <a:effectLst/>
        </p:spPr>
      </p:cxnSp>
      <p:cxnSp>
        <p:nvCxnSpPr>
          <p:cNvPr id="19" name="直接连接符 18"/>
          <p:cNvCxnSpPr/>
          <p:nvPr/>
        </p:nvCxnSpPr>
        <p:spPr>
          <a:xfrm>
            <a:off x="6507280" y="2416671"/>
            <a:ext cx="2199822" cy="0"/>
          </a:xfrm>
          <a:prstGeom prst="line">
            <a:avLst/>
          </a:prstGeom>
          <a:noFill/>
          <a:ln w="6350" cap="flat" cmpd="sng" algn="ctr">
            <a:solidFill>
              <a:schemeClr val="accent3"/>
            </a:solidFill>
            <a:prstDash val="solid"/>
            <a:miter lim="800000"/>
            <a:headEnd type="oval"/>
            <a:tailEnd type="oval"/>
          </a:ln>
          <a:effectLst/>
        </p:spPr>
      </p:cxnSp>
      <p:cxnSp>
        <p:nvCxnSpPr>
          <p:cNvPr id="20" name="直接连接符 19"/>
          <p:cNvCxnSpPr/>
          <p:nvPr/>
        </p:nvCxnSpPr>
        <p:spPr>
          <a:xfrm>
            <a:off x="9383830" y="2416671"/>
            <a:ext cx="2199822" cy="0"/>
          </a:xfrm>
          <a:prstGeom prst="line">
            <a:avLst/>
          </a:prstGeom>
          <a:noFill/>
          <a:ln w="6350" cap="flat" cmpd="sng" algn="ctr">
            <a:solidFill>
              <a:schemeClr val="accent4"/>
            </a:solidFill>
            <a:prstDash val="solid"/>
            <a:miter lim="800000"/>
            <a:headEnd type="oval"/>
            <a:tailEnd type="oval"/>
          </a:ln>
          <a:effectLst/>
        </p:spPr>
      </p:cxnSp>
      <p:sp>
        <p:nvSpPr>
          <p:cNvPr id="21" name="KSO_Shape"/>
          <p:cNvSpPr/>
          <p:nvPr/>
        </p:nvSpPr>
        <p:spPr>
          <a:xfrm>
            <a:off x="1310026" y="2999098"/>
            <a:ext cx="681260" cy="819150"/>
          </a:xfrm>
          <a:custGeom>
            <a:avLst/>
            <a:gdLst>
              <a:gd name="connsiteX0" fmla="*/ 331068 w 1208088"/>
              <a:gd name="connsiteY0" fmla="*/ 665573 h 1452563"/>
              <a:gd name="connsiteX1" fmla="*/ 508820 w 1208088"/>
              <a:gd name="connsiteY1" fmla="*/ 932822 h 1452563"/>
              <a:gd name="connsiteX2" fmla="*/ 369158 w 1208088"/>
              <a:gd name="connsiteY2" fmla="*/ 932822 h 1452563"/>
              <a:gd name="connsiteX3" fmla="*/ 369158 w 1208088"/>
              <a:gd name="connsiteY3" fmla="*/ 983727 h 1452563"/>
              <a:gd name="connsiteX4" fmla="*/ 534213 w 1208088"/>
              <a:gd name="connsiteY4" fmla="*/ 983727 h 1452563"/>
              <a:gd name="connsiteX5" fmla="*/ 534213 w 1208088"/>
              <a:gd name="connsiteY5" fmla="*/ 1034632 h 1452563"/>
              <a:gd name="connsiteX6" fmla="*/ 369158 w 1208088"/>
              <a:gd name="connsiteY6" fmla="*/ 1034632 h 1452563"/>
              <a:gd name="connsiteX7" fmla="*/ 369158 w 1208088"/>
              <a:gd name="connsiteY7" fmla="*/ 1085536 h 1452563"/>
              <a:gd name="connsiteX8" fmla="*/ 534213 w 1208088"/>
              <a:gd name="connsiteY8" fmla="*/ 1085536 h 1452563"/>
              <a:gd name="connsiteX9" fmla="*/ 534213 w 1208088"/>
              <a:gd name="connsiteY9" fmla="*/ 1238250 h 1452563"/>
              <a:gd name="connsiteX10" fmla="*/ 673875 w 1208088"/>
              <a:gd name="connsiteY10" fmla="*/ 1238250 h 1452563"/>
              <a:gd name="connsiteX11" fmla="*/ 673875 w 1208088"/>
              <a:gd name="connsiteY11" fmla="*/ 1085536 h 1452563"/>
              <a:gd name="connsiteX12" fmla="*/ 864324 w 1208088"/>
              <a:gd name="connsiteY12" fmla="*/ 1085536 h 1452563"/>
              <a:gd name="connsiteX13" fmla="*/ 864324 w 1208088"/>
              <a:gd name="connsiteY13" fmla="*/ 1034632 h 1452563"/>
              <a:gd name="connsiteX14" fmla="*/ 673875 w 1208088"/>
              <a:gd name="connsiteY14" fmla="*/ 1034632 h 1452563"/>
              <a:gd name="connsiteX15" fmla="*/ 673875 w 1208088"/>
              <a:gd name="connsiteY15" fmla="*/ 983727 h 1452563"/>
              <a:gd name="connsiteX16" fmla="*/ 864324 w 1208088"/>
              <a:gd name="connsiteY16" fmla="*/ 983727 h 1452563"/>
              <a:gd name="connsiteX17" fmla="*/ 864324 w 1208088"/>
              <a:gd name="connsiteY17" fmla="*/ 932822 h 1452563"/>
              <a:gd name="connsiteX18" fmla="*/ 699268 w 1208088"/>
              <a:gd name="connsiteY18" fmla="*/ 932822 h 1452563"/>
              <a:gd name="connsiteX19" fmla="*/ 877020 w 1208088"/>
              <a:gd name="connsiteY19" fmla="*/ 665573 h 1452563"/>
              <a:gd name="connsiteX20" fmla="*/ 737358 w 1208088"/>
              <a:gd name="connsiteY20" fmla="*/ 665573 h 1452563"/>
              <a:gd name="connsiteX21" fmla="*/ 597696 w 1208088"/>
              <a:gd name="connsiteY21" fmla="*/ 881918 h 1452563"/>
              <a:gd name="connsiteX22" fmla="*/ 458034 w 1208088"/>
              <a:gd name="connsiteY22" fmla="*/ 665573 h 1452563"/>
              <a:gd name="connsiteX23" fmla="*/ 331068 w 1208088"/>
              <a:gd name="connsiteY23" fmla="*/ 665573 h 1452563"/>
              <a:gd name="connsiteX24" fmla="*/ 719206 w 1208088"/>
              <a:gd name="connsiteY24" fmla="*/ 0 h 1452563"/>
              <a:gd name="connsiteX25" fmla="*/ 727454 w 1208088"/>
              <a:gd name="connsiteY25" fmla="*/ 317 h 1452563"/>
              <a:gd name="connsiteX26" fmla="*/ 736654 w 1208088"/>
              <a:gd name="connsiteY26" fmla="*/ 952 h 1452563"/>
              <a:gd name="connsiteX27" fmla="*/ 746172 w 1208088"/>
              <a:gd name="connsiteY27" fmla="*/ 2538 h 1452563"/>
              <a:gd name="connsiteX28" fmla="*/ 756641 w 1208088"/>
              <a:gd name="connsiteY28" fmla="*/ 4125 h 1452563"/>
              <a:gd name="connsiteX29" fmla="*/ 767428 w 1208088"/>
              <a:gd name="connsiteY29" fmla="*/ 6028 h 1452563"/>
              <a:gd name="connsiteX30" fmla="*/ 778849 w 1208088"/>
              <a:gd name="connsiteY30" fmla="*/ 8567 h 1452563"/>
              <a:gd name="connsiteX31" fmla="*/ 791222 w 1208088"/>
              <a:gd name="connsiteY31" fmla="*/ 11422 h 1452563"/>
              <a:gd name="connsiteX32" fmla="*/ 804546 w 1208088"/>
              <a:gd name="connsiteY32" fmla="*/ 14913 h 1452563"/>
              <a:gd name="connsiteX33" fmla="*/ 818822 w 1208088"/>
              <a:gd name="connsiteY33" fmla="*/ 18720 h 1452563"/>
              <a:gd name="connsiteX34" fmla="*/ 833416 w 1208088"/>
              <a:gd name="connsiteY34" fmla="*/ 23480 h 1452563"/>
              <a:gd name="connsiteX35" fmla="*/ 829609 w 1208088"/>
              <a:gd name="connsiteY35" fmla="*/ 36171 h 1452563"/>
              <a:gd name="connsiteX36" fmla="*/ 825802 w 1208088"/>
              <a:gd name="connsiteY36" fmla="*/ 48228 h 1452563"/>
              <a:gd name="connsiteX37" fmla="*/ 818188 w 1208088"/>
              <a:gd name="connsiteY37" fmla="*/ 70439 h 1452563"/>
              <a:gd name="connsiteX38" fmla="*/ 810256 w 1208088"/>
              <a:gd name="connsiteY38" fmla="*/ 91063 h 1452563"/>
              <a:gd name="connsiteX39" fmla="*/ 802960 w 1208088"/>
              <a:gd name="connsiteY39" fmla="*/ 108831 h 1452563"/>
              <a:gd name="connsiteX40" fmla="*/ 795663 w 1208088"/>
              <a:gd name="connsiteY40" fmla="*/ 125013 h 1452563"/>
              <a:gd name="connsiteX41" fmla="*/ 788684 w 1208088"/>
              <a:gd name="connsiteY41" fmla="*/ 138974 h 1452563"/>
              <a:gd name="connsiteX42" fmla="*/ 782021 w 1208088"/>
              <a:gd name="connsiteY42" fmla="*/ 151983 h 1452563"/>
              <a:gd name="connsiteX43" fmla="*/ 775994 w 1208088"/>
              <a:gd name="connsiteY43" fmla="*/ 163405 h 1452563"/>
              <a:gd name="connsiteX44" fmla="*/ 764572 w 1208088"/>
              <a:gd name="connsiteY44" fmla="*/ 183077 h 1452563"/>
              <a:gd name="connsiteX45" fmla="*/ 760131 w 1208088"/>
              <a:gd name="connsiteY45" fmla="*/ 191644 h 1452563"/>
              <a:gd name="connsiteX46" fmla="*/ 756007 w 1208088"/>
              <a:gd name="connsiteY46" fmla="*/ 200211 h 1452563"/>
              <a:gd name="connsiteX47" fmla="*/ 752517 w 1208088"/>
              <a:gd name="connsiteY47" fmla="*/ 207826 h 1452563"/>
              <a:gd name="connsiteX48" fmla="*/ 749662 w 1208088"/>
              <a:gd name="connsiteY48" fmla="*/ 215759 h 1452563"/>
              <a:gd name="connsiteX49" fmla="*/ 748393 w 1208088"/>
              <a:gd name="connsiteY49" fmla="*/ 219566 h 1452563"/>
              <a:gd name="connsiteX50" fmla="*/ 747441 w 1208088"/>
              <a:gd name="connsiteY50" fmla="*/ 223374 h 1452563"/>
              <a:gd name="connsiteX51" fmla="*/ 746806 w 1208088"/>
              <a:gd name="connsiteY51" fmla="*/ 227181 h 1452563"/>
              <a:gd name="connsiteX52" fmla="*/ 746489 w 1208088"/>
              <a:gd name="connsiteY52" fmla="*/ 231623 h 1452563"/>
              <a:gd name="connsiteX53" fmla="*/ 748076 w 1208088"/>
              <a:gd name="connsiteY53" fmla="*/ 231623 h 1452563"/>
              <a:gd name="connsiteX54" fmla="*/ 750931 w 1208088"/>
              <a:gd name="connsiteY54" fmla="*/ 231623 h 1452563"/>
              <a:gd name="connsiteX55" fmla="*/ 753786 w 1208088"/>
              <a:gd name="connsiteY55" fmla="*/ 231940 h 1452563"/>
              <a:gd name="connsiteX56" fmla="*/ 756324 w 1208088"/>
              <a:gd name="connsiteY56" fmla="*/ 232258 h 1452563"/>
              <a:gd name="connsiteX57" fmla="*/ 758862 w 1208088"/>
              <a:gd name="connsiteY57" fmla="*/ 233210 h 1452563"/>
              <a:gd name="connsiteX58" fmla="*/ 761400 w 1208088"/>
              <a:gd name="connsiteY58" fmla="*/ 233844 h 1452563"/>
              <a:gd name="connsiteX59" fmla="*/ 763621 w 1208088"/>
              <a:gd name="connsiteY59" fmla="*/ 234796 h 1452563"/>
              <a:gd name="connsiteX60" fmla="*/ 765842 w 1208088"/>
              <a:gd name="connsiteY60" fmla="*/ 236065 h 1452563"/>
              <a:gd name="connsiteX61" fmla="*/ 768062 w 1208088"/>
              <a:gd name="connsiteY61" fmla="*/ 237334 h 1452563"/>
              <a:gd name="connsiteX62" fmla="*/ 769966 w 1208088"/>
              <a:gd name="connsiteY62" fmla="*/ 238921 h 1452563"/>
              <a:gd name="connsiteX63" fmla="*/ 771552 w 1208088"/>
              <a:gd name="connsiteY63" fmla="*/ 240190 h 1452563"/>
              <a:gd name="connsiteX64" fmla="*/ 772821 w 1208088"/>
              <a:gd name="connsiteY64" fmla="*/ 242094 h 1452563"/>
              <a:gd name="connsiteX65" fmla="*/ 774090 w 1208088"/>
              <a:gd name="connsiteY65" fmla="*/ 243680 h 1452563"/>
              <a:gd name="connsiteX66" fmla="*/ 775042 w 1208088"/>
              <a:gd name="connsiteY66" fmla="*/ 245901 h 1452563"/>
              <a:gd name="connsiteX67" fmla="*/ 775676 w 1208088"/>
              <a:gd name="connsiteY67" fmla="*/ 247805 h 1452563"/>
              <a:gd name="connsiteX68" fmla="*/ 775994 w 1208088"/>
              <a:gd name="connsiteY68" fmla="*/ 249709 h 1452563"/>
              <a:gd name="connsiteX69" fmla="*/ 776311 w 1208088"/>
              <a:gd name="connsiteY69" fmla="*/ 251930 h 1452563"/>
              <a:gd name="connsiteX70" fmla="*/ 776311 w 1208088"/>
              <a:gd name="connsiteY70" fmla="*/ 253834 h 1452563"/>
              <a:gd name="connsiteX71" fmla="*/ 775676 w 1208088"/>
              <a:gd name="connsiteY71" fmla="*/ 255420 h 1452563"/>
              <a:gd name="connsiteX72" fmla="*/ 775359 w 1208088"/>
              <a:gd name="connsiteY72" fmla="*/ 257324 h 1452563"/>
              <a:gd name="connsiteX73" fmla="*/ 774407 w 1208088"/>
              <a:gd name="connsiteY73" fmla="*/ 258910 h 1452563"/>
              <a:gd name="connsiteX74" fmla="*/ 773456 w 1208088"/>
              <a:gd name="connsiteY74" fmla="*/ 260497 h 1452563"/>
              <a:gd name="connsiteX75" fmla="*/ 772186 w 1208088"/>
              <a:gd name="connsiteY75" fmla="*/ 262083 h 1452563"/>
              <a:gd name="connsiteX76" fmla="*/ 769331 w 1208088"/>
              <a:gd name="connsiteY76" fmla="*/ 265256 h 1452563"/>
              <a:gd name="connsiteX77" fmla="*/ 765524 w 1208088"/>
              <a:gd name="connsiteY77" fmla="*/ 267794 h 1452563"/>
              <a:gd name="connsiteX78" fmla="*/ 761717 w 1208088"/>
              <a:gd name="connsiteY78" fmla="*/ 269698 h 1452563"/>
              <a:gd name="connsiteX79" fmla="*/ 756958 w 1208088"/>
              <a:gd name="connsiteY79" fmla="*/ 270967 h 1452563"/>
              <a:gd name="connsiteX80" fmla="*/ 752200 w 1208088"/>
              <a:gd name="connsiteY80" fmla="*/ 271919 h 1452563"/>
              <a:gd name="connsiteX81" fmla="*/ 756324 w 1208088"/>
              <a:gd name="connsiteY81" fmla="*/ 284611 h 1452563"/>
              <a:gd name="connsiteX82" fmla="*/ 757910 w 1208088"/>
              <a:gd name="connsiteY82" fmla="*/ 289053 h 1452563"/>
              <a:gd name="connsiteX83" fmla="*/ 760448 w 1208088"/>
              <a:gd name="connsiteY83" fmla="*/ 293812 h 1452563"/>
              <a:gd name="connsiteX84" fmla="*/ 763621 w 1208088"/>
              <a:gd name="connsiteY84" fmla="*/ 299206 h 1452563"/>
              <a:gd name="connsiteX85" fmla="*/ 768062 w 1208088"/>
              <a:gd name="connsiteY85" fmla="*/ 304283 h 1452563"/>
              <a:gd name="connsiteX86" fmla="*/ 772504 w 1208088"/>
              <a:gd name="connsiteY86" fmla="*/ 309677 h 1452563"/>
              <a:gd name="connsiteX87" fmla="*/ 777580 w 1208088"/>
              <a:gd name="connsiteY87" fmla="*/ 315706 h 1452563"/>
              <a:gd name="connsiteX88" fmla="*/ 783608 w 1208088"/>
              <a:gd name="connsiteY88" fmla="*/ 321417 h 1452563"/>
              <a:gd name="connsiteX89" fmla="*/ 789952 w 1208088"/>
              <a:gd name="connsiteY89" fmla="*/ 327445 h 1452563"/>
              <a:gd name="connsiteX90" fmla="*/ 796615 w 1208088"/>
              <a:gd name="connsiteY90" fmla="*/ 333791 h 1452563"/>
              <a:gd name="connsiteX91" fmla="*/ 803912 w 1208088"/>
              <a:gd name="connsiteY91" fmla="*/ 339820 h 1452563"/>
              <a:gd name="connsiteX92" fmla="*/ 819774 w 1208088"/>
              <a:gd name="connsiteY92" fmla="*/ 353146 h 1452563"/>
              <a:gd name="connsiteX93" fmla="*/ 836588 w 1208088"/>
              <a:gd name="connsiteY93" fmla="*/ 366155 h 1452563"/>
              <a:gd name="connsiteX94" fmla="*/ 854672 w 1208088"/>
              <a:gd name="connsiteY94" fmla="*/ 379798 h 1452563"/>
              <a:gd name="connsiteX95" fmla="*/ 891472 w 1208088"/>
              <a:gd name="connsiteY95" fmla="*/ 407720 h 1452563"/>
              <a:gd name="connsiteX96" fmla="*/ 928274 w 1208088"/>
              <a:gd name="connsiteY96" fmla="*/ 435008 h 1452563"/>
              <a:gd name="connsiteX97" fmla="*/ 945405 w 1208088"/>
              <a:gd name="connsiteY97" fmla="*/ 448334 h 1452563"/>
              <a:gd name="connsiteX98" fmla="*/ 961902 w 1208088"/>
              <a:gd name="connsiteY98" fmla="*/ 461343 h 1452563"/>
              <a:gd name="connsiteX99" fmla="*/ 976496 w 1208088"/>
              <a:gd name="connsiteY99" fmla="*/ 474034 h 1452563"/>
              <a:gd name="connsiteX100" fmla="*/ 983158 w 1208088"/>
              <a:gd name="connsiteY100" fmla="*/ 479746 h 1452563"/>
              <a:gd name="connsiteX101" fmla="*/ 989186 w 1208088"/>
              <a:gd name="connsiteY101" fmla="*/ 485457 h 1452563"/>
              <a:gd name="connsiteX102" fmla="*/ 996482 w 1208088"/>
              <a:gd name="connsiteY102" fmla="*/ 493072 h 1452563"/>
              <a:gd name="connsiteX103" fmla="*/ 1003779 w 1208088"/>
              <a:gd name="connsiteY103" fmla="*/ 501004 h 1452563"/>
              <a:gd name="connsiteX104" fmla="*/ 1011393 w 1208088"/>
              <a:gd name="connsiteY104" fmla="*/ 510206 h 1452563"/>
              <a:gd name="connsiteX105" fmla="*/ 1019007 w 1208088"/>
              <a:gd name="connsiteY105" fmla="*/ 519725 h 1452563"/>
              <a:gd name="connsiteX106" fmla="*/ 1026938 w 1208088"/>
              <a:gd name="connsiteY106" fmla="*/ 530830 h 1452563"/>
              <a:gd name="connsiteX107" fmla="*/ 1034552 w 1208088"/>
              <a:gd name="connsiteY107" fmla="*/ 542252 h 1452563"/>
              <a:gd name="connsiteX108" fmla="*/ 1042801 w 1208088"/>
              <a:gd name="connsiteY108" fmla="*/ 554309 h 1452563"/>
              <a:gd name="connsiteX109" fmla="*/ 1050732 w 1208088"/>
              <a:gd name="connsiteY109" fmla="*/ 567318 h 1452563"/>
              <a:gd name="connsiteX110" fmla="*/ 1058663 w 1208088"/>
              <a:gd name="connsiteY110" fmla="*/ 581279 h 1452563"/>
              <a:gd name="connsiteX111" fmla="*/ 1066912 w 1208088"/>
              <a:gd name="connsiteY111" fmla="*/ 595557 h 1452563"/>
              <a:gd name="connsiteX112" fmla="*/ 1074843 w 1208088"/>
              <a:gd name="connsiteY112" fmla="*/ 610153 h 1452563"/>
              <a:gd name="connsiteX113" fmla="*/ 1083092 w 1208088"/>
              <a:gd name="connsiteY113" fmla="*/ 626017 h 1452563"/>
              <a:gd name="connsiteX114" fmla="*/ 1091023 w 1208088"/>
              <a:gd name="connsiteY114" fmla="*/ 641882 h 1452563"/>
              <a:gd name="connsiteX115" fmla="*/ 1098954 w 1208088"/>
              <a:gd name="connsiteY115" fmla="*/ 658698 h 1452563"/>
              <a:gd name="connsiteX116" fmla="*/ 1106568 w 1208088"/>
              <a:gd name="connsiteY116" fmla="*/ 675832 h 1452563"/>
              <a:gd name="connsiteX117" fmla="*/ 1114499 w 1208088"/>
              <a:gd name="connsiteY117" fmla="*/ 693283 h 1452563"/>
              <a:gd name="connsiteX118" fmla="*/ 1122113 w 1208088"/>
              <a:gd name="connsiteY118" fmla="*/ 711369 h 1452563"/>
              <a:gd name="connsiteX119" fmla="*/ 1129727 w 1208088"/>
              <a:gd name="connsiteY119" fmla="*/ 729772 h 1452563"/>
              <a:gd name="connsiteX120" fmla="*/ 1136707 w 1208088"/>
              <a:gd name="connsiteY120" fmla="*/ 748492 h 1452563"/>
              <a:gd name="connsiteX121" fmla="*/ 1143686 w 1208088"/>
              <a:gd name="connsiteY121" fmla="*/ 768164 h 1452563"/>
              <a:gd name="connsiteX122" fmla="*/ 1150348 w 1208088"/>
              <a:gd name="connsiteY122" fmla="*/ 787519 h 1452563"/>
              <a:gd name="connsiteX123" fmla="*/ 1157011 w 1208088"/>
              <a:gd name="connsiteY123" fmla="*/ 807191 h 1452563"/>
              <a:gd name="connsiteX124" fmla="*/ 1163038 w 1208088"/>
              <a:gd name="connsiteY124" fmla="*/ 826863 h 1452563"/>
              <a:gd name="connsiteX125" fmla="*/ 1169066 w 1208088"/>
              <a:gd name="connsiteY125" fmla="*/ 847170 h 1452563"/>
              <a:gd name="connsiteX126" fmla="*/ 1174460 w 1208088"/>
              <a:gd name="connsiteY126" fmla="*/ 867477 h 1452563"/>
              <a:gd name="connsiteX127" fmla="*/ 1179853 w 1208088"/>
              <a:gd name="connsiteY127" fmla="*/ 887783 h 1452563"/>
              <a:gd name="connsiteX128" fmla="*/ 1184929 w 1208088"/>
              <a:gd name="connsiteY128" fmla="*/ 908407 h 1452563"/>
              <a:gd name="connsiteX129" fmla="*/ 1189370 w 1208088"/>
              <a:gd name="connsiteY129" fmla="*/ 929031 h 1452563"/>
              <a:gd name="connsiteX130" fmla="*/ 1193177 w 1208088"/>
              <a:gd name="connsiteY130" fmla="*/ 949655 h 1452563"/>
              <a:gd name="connsiteX131" fmla="*/ 1196667 w 1208088"/>
              <a:gd name="connsiteY131" fmla="*/ 970279 h 1452563"/>
              <a:gd name="connsiteX132" fmla="*/ 1200157 w 1208088"/>
              <a:gd name="connsiteY132" fmla="*/ 990903 h 1452563"/>
              <a:gd name="connsiteX133" fmla="*/ 1202695 w 1208088"/>
              <a:gd name="connsiteY133" fmla="*/ 1011845 h 1452563"/>
              <a:gd name="connsiteX134" fmla="*/ 1204916 w 1208088"/>
              <a:gd name="connsiteY134" fmla="*/ 1032151 h 1452563"/>
              <a:gd name="connsiteX135" fmla="*/ 1206502 w 1208088"/>
              <a:gd name="connsiteY135" fmla="*/ 1052458 h 1452563"/>
              <a:gd name="connsiteX136" fmla="*/ 1207454 w 1208088"/>
              <a:gd name="connsiteY136" fmla="*/ 1072447 h 1452563"/>
              <a:gd name="connsiteX137" fmla="*/ 1208088 w 1208088"/>
              <a:gd name="connsiteY137" fmla="*/ 1092437 h 1452563"/>
              <a:gd name="connsiteX138" fmla="*/ 1207771 w 1208088"/>
              <a:gd name="connsiteY138" fmla="*/ 1112426 h 1452563"/>
              <a:gd name="connsiteX139" fmla="*/ 1207136 w 1208088"/>
              <a:gd name="connsiteY139" fmla="*/ 1131781 h 1452563"/>
              <a:gd name="connsiteX140" fmla="*/ 1205867 w 1208088"/>
              <a:gd name="connsiteY140" fmla="*/ 1151453 h 1452563"/>
              <a:gd name="connsiteX141" fmla="*/ 1203646 w 1208088"/>
              <a:gd name="connsiteY141" fmla="*/ 1170173 h 1452563"/>
              <a:gd name="connsiteX142" fmla="*/ 1201108 w 1208088"/>
              <a:gd name="connsiteY142" fmla="*/ 1188893 h 1452563"/>
              <a:gd name="connsiteX143" fmla="*/ 1199522 w 1208088"/>
              <a:gd name="connsiteY143" fmla="*/ 1197778 h 1452563"/>
              <a:gd name="connsiteX144" fmla="*/ 1197302 w 1208088"/>
              <a:gd name="connsiteY144" fmla="*/ 1206979 h 1452563"/>
              <a:gd name="connsiteX145" fmla="*/ 1195398 w 1208088"/>
              <a:gd name="connsiteY145" fmla="*/ 1215863 h 1452563"/>
              <a:gd name="connsiteX146" fmla="*/ 1193177 w 1208088"/>
              <a:gd name="connsiteY146" fmla="*/ 1224747 h 1452563"/>
              <a:gd name="connsiteX147" fmla="*/ 1190956 w 1208088"/>
              <a:gd name="connsiteY147" fmla="*/ 1233314 h 1452563"/>
              <a:gd name="connsiteX148" fmla="*/ 1188418 w 1208088"/>
              <a:gd name="connsiteY148" fmla="*/ 1242199 h 1452563"/>
              <a:gd name="connsiteX149" fmla="*/ 1185563 w 1208088"/>
              <a:gd name="connsiteY149" fmla="*/ 1250448 h 1452563"/>
              <a:gd name="connsiteX150" fmla="*/ 1182708 w 1208088"/>
              <a:gd name="connsiteY150" fmla="*/ 1259015 h 1452563"/>
              <a:gd name="connsiteX151" fmla="*/ 1179218 w 1208088"/>
              <a:gd name="connsiteY151" fmla="*/ 1266947 h 1452563"/>
              <a:gd name="connsiteX152" fmla="*/ 1175728 w 1208088"/>
              <a:gd name="connsiteY152" fmla="*/ 1275197 h 1452563"/>
              <a:gd name="connsiteX153" fmla="*/ 1172239 w 1208088"/>
              <a:gd name="connsiteY153" fmla="*/ 1283129 h 1452563"/>
              <a:gd name="connsiteX154" fmla="*/ 1168749 w 1208088"/>
              <a:gd name="connsiteY154" fmla="*/ 1291062 h 1452563"/>
              <a:gd name="connsiteX155" fmla="*/ 1164625 w 1208088"/>
              <a:gd name="connsiteY155" fmla="*/ 1298677 h 1452563"/>
              <a:gd name="connsiteX156" fmla="*/ 1160183 w 1208088"/>
              <a:gd name="connsiteY156" fmla="*/ 1305974 h 1452563"/>
              <a:gd name="connsiteX157" fmla="*/ 1155742 w 1208088"/>
              <a:gd name="connsiteY157" fmla="*/ 1313589 h 1452563"/>
              <a:gd name="connsiteX158" fmla="*/ 1151300 w 1208088"/>
              <a:gd name="connsiteY158" fmla="*/ 1320570 h 1452563"/>
              <a:gd name="connsiteX159" fmla="*/ 1146542 w 1208088"/>
              <a:gd name="connsiteY159" fmla="*/ 1327867 h 1452563"/>
              <a:gd name="connsiteX160" fmla="*/ 1141148 w 1208088"/>
              <a:gd name="connsiteY160" fmla="*/ 1334531 h 1452563"/>
              <a:gd name="connsiteX161" fmla="*/ 1135755 w 1208088"/>
              <a:gd name="connsiteY161" fmla="*/ 1341194 h 1452563"/>
              <a:gd name="connsiteX162" fmla="*/ 1130362 w 1208088"/>
              <a:gd name="connsiteY162" fmla="*/ 1347857 h 1452563"/>
              <a:gd name="connsiteX163" fmla="*/ 1124334 w 1208088"/>
              <a:gd name="connsiteY163" fmla="*/ 1354203 h 1452563"/>
              <a:gd name="connsiteX164" fmla="*/ 1118306 w 1208088"/>
              <a:gd name="connsiteY164" fmla="*/ 1360548 h 1452563"/>
              <a:gd name="connsiteX165" fmla="*/ 1112278 w 1208088"/>
              <a:gd name="connsiteY165" fmla="*/ 1366577 h 1452563"/>
              <a:gd name="connsiteX166" fmla="*/ 1105299 w 1208088"/>
              <a:gd name="connsiteY166" fmla="*/ 1372288 h 1452563"/>
              <a:gd name="connsiteX167" fmla="*/ 1098637 w 1208088"/>
              <a:gd name="connsiteY167" fmla="*/ 1378000 h 1452563"/>
              <a:gd name="connsiteX168" fmla="*/ 1091657 w 1208088"/>
              <a:gd name="connsiteY168" fmla="*/ 1383394 h 1452563"/>
              <a:gd name="connsiteX169" fmla="*/ 1084360 w 1208088"/>
              <a:gd name="connsiteY169" fmla="*/ 1388470 h 1452563"/>
              <a:gd name="connsiteX170" fmla="*/ 1076746 w 1208088"/>
              <a:gd name="connsiteY170" fmla="*/ 1393230 h 1452563"/>
              <a:gd name="connsiteX171" fmla="*/ 1068815 w 1208088"/>
              <a:gd name="connsiteY171" fmla="*/ 1398306 h 1452563"/>
              <a:gd name="connsiteX172" fmla="*/ 1061201 w 1208088"/>
              <a:gd name="connsiteY172" fmla="*/ 1402748 h 1452563"/>
              <a:gd name="connsiteX173" fmla="*/ 1052636 w 1208088"/>
              <a:gd name="connsiteY173" fmla="*/ 1407190 h 1452563"/>
              <a:gd name="connsiteX174" fmla="*/ 1044070 w 1208088"/>
              <a:gd name="connsiteY174" fmla="*/ 1411633 h 1452563"/>
              <a:gd name="connsiteX175" fmla="*/ 1035187 w 1208088"/>
              <a:gd name="connsiteY175" fmla="*/ 1415440 h 1452563"/>
              <a:gd name="connsiteX176" fmla="*/ 1025986 w 1208088"/>
              <a:gd name="connsiteY176" fmla="*/ 1418930 h 1452563"/>
              <a:gd name="connsiteX177" fmla="*/ 1016469 w 1208088"/>
              <a:gd name="connsiteY177" fmla="*/ 1422420 h 1452563"/>
              <a:gd name="connsiteX178" fmla="*/ 1006634 w 1208088"/>
              <a:gd name="connsiteY178" fmla="*/ 1425593 h 1452563"/>
              <a:gd name="connsiteX179" fmla="*/ 996800 w 1208088"/>
              <a:gd name="connsiteY179" fmla="*/ 1428766 h 1452563"/>
              <a:gd name="connsiteX180" fmla="*/ 986330 w 1208088"/>
              <a:gd name="connsiteY180" fmla="*/ 1431305 h 1452563"/>
              <a:gd name="connsiteX181" fmla="*/ 976178 w 1208088"/>
              <a:gd name="connsiteY181" fmla="*/ 1433843 h 1452563"/>
              <a:gd name="connsiteX182" fmla="*/ 965074 w 1208088"/>
              <a:gd name="connsiteY182" fmla="*/ 1436064 h 1452563"/>
              <a:gd name="connsiteX183" fmla="*/ 953971 w 1208088"/>
              <a:gd name="connsiteY183" fmla="*/ 1437968 h 1452563"/>
              <a:gd name="connsiteX184" fmla="*/ 942550 w 1208088"/>
              <a:gd name="connsiteY184" fmla="*/ 1439554 h 1452563"/>
              <a:gd name="connsiteX185" fmla="*/ 930812 w 1208088"/>
              <a:gd name="connsiteY185" fmla="*/ 1440823 h 1452563"/>
              <a:gd name="connsiteX186" fmla="*/ 918756 w 1208088"/>
              <a:gd name="connsiteY186" fmla="*/ 1442093 h 1452563"/>
              <a:gd name="connsiteX187" fmla="*/ 906383 w 1208088"/>
              <a:gd name="connsiteY187" fmla="*/ 1443044 h 1452563"/>
              <a:gd name="connsiteX188" fmla="*/ 893693 w 1208088"/>
              <a:gd name="connsiteY188" fmla="*/ 1443362 h 1452563"/>
              <a:gd name="connsiteX189" fmla="*/ 740144 w 1208088"/>
              <a:gd name="connsiteY189" fmla="*/ 1448756 h 1452563"/>
              <a:gd name="connsiteX190" fmla="*/ 652583 w 1208088"/>
              <a:gd name="connsiteY190" fmla="*/ 1451611 h 1452563"/>
              <a:gd name="connsiteX191" fmla="*/ 613244 w 1208088"/>
              <a:gd name="connsiteY191" fmla="*/ 1452563 h 1452563"/>
              <a:gd name="connsiteX192" fmla="*/ 604044 w 1208088"/>
              <a:gd name="connsiteY192" fmla="*/ 1452563 h 1452563"/>
              <a:gd name="connsiteX193" fmla="*/ 595161 w 1208088"/>
              <a:gd name="connsiteY193" fmla="*/ 1452563 h 1452563"/>
              <a:gd name="connsiteX194" fmla="*/ 555505 w 1208088"/>
              <a:gd name="connsiteY194" fmla="*/ 1451611 h 1452563"/>
              <a:gd name="connsiteX195" fmla="*/ 467944 w 1208088"/>
              <a:gd name="connsiteY195" fmla="*/ 1448756 h 1452563"/>
              <a:gd name="connsiteX196" fmla="*/ 314395 w 1208088"/>
              <a:gd name="connsiteY196" fmla="*/ 1443362 h 1452563"/>
              <a:gd name="connsiteX197" fmla="*/ 302022 w 1208088"/>
              <a:gd name="connsiteY197" fmla="*/ 1443044 h 1452563"/>
              <a:gd name="connsiteX198" fmla="*/ 289332 w 1208088"/>
              <a:gd name="connsiteY198" fmla="*/ 1442093 h 1452563"/>
              <a:gd name="connsiteX199" fmla="*/ 277276 w 1208088"/>
              <a:gd name="connsiteY199" fmla="*/ 1440823 h 1452563"/>
              <a:gd name="connsiteX200" fmla="*/ 265856 w 1208088"/>
              <a:gd name="connsiteY200" fmla="*/ 1439554 h 1452563"/>
              <a:gd name="connsiteX201" fmla="*/ 254117 w 1208088"/>
              <a:gd name="connsiteY201" fmla="*/ 1437968 h 1452563"/>
              <a:gd name="connsiteX202" fmla="*/ 243014 w 1208088"/>
              <a:gd name="connsiteY202" fmla="*/ 1436064 h 1452563"/>
              <a:gd name="connsiteX203" fmla="*/ 232227 w 1208088"/>
              <a:gd name="connsiteY203" fmla="*/ 1433843 h 1452563"/>
              <a:gd name="connsiteX204" fmla="*/ 221758 w 1208088"/>
              <a:gd name="connsiteY204" fmla="*/ 1431305 h 1452563"/>
              <a:gd name="connsiteX205" fmla="*/ 211288 w 1208088"/>
              <a:gd name="connsiteY205" fmla="*/ 1428766 h 1452563"/>
              <a:gd name="connsiteX206" fmla="*/ 201454 w 1208088"/>
              <a:gd name="connsiteY206" fmla="*/ 1425593 h 1452563"/>
              <a:gd name="connsiteX207" fmla="*/ 191619 w 1208088"/>
              <a:gd name="connsiteY207" fmla="*/ 1422420 h 1452563"/>
              <a:gd name="connsiteX208" fmla="*/ 182419 w 1208088"/>
              <a:gd name="connsiteY208" fmla="*/ 1418930 h 1452563"/>
              <a:gd name="connsiteX209" fmla="*/ 172901 w 1208088"/>
              <a:gd name="connsiteY209" fmla="*/ 1415440 h 1452563"/>
              <a:gd name="connsiteX210" fmla="*/ 164336 w 1208088"/>
              <a:gd name="connsiteY210" fmla="*/ 1411633 h 1452563"/>
              <a:gd name="connsiteX211" fmla="*/ 155452 w 1208088"/>
              <a:gd name="connsiteY211" fmla="*/ 1407190 h 1452563"/>
              <a:gd name="connsiteX212" fmla="*/ 147521 w 1208088"/>
              <a:gd name="connsiteY212" fmla="*/ 1402748 h 1452563"/>
              <a:gd name="connsiteX213" fmla="*/ 139273 w 1208088"/>
              <a:gd name="connsiteY213" fmla="*/ 1398306 h 1452563"/>
              <a:gd name="connsiteX214" fmla="*/ 131342 w 1208088"/>
              <a:gd name="connsiteY214" fmla="*/ 1393230 h 1452563"/>
              <a:gd name="connsiteX215" fmla="*/ 123728 w 1208088"/>
              <a:gd name="connsiteY215" fmla="*/ 1388470 h 1452563"/>
              <a:gd name="connsiteX216" fmla="*/ 116431 w 1208088"/>
              <a:gd name="connsiteY216" fmla="*/ 1383394 h 1452563"/>
              <a:gd name="connsiteX217" fmla="*/ 109768 w 1208088"/>
              <a:gd name="connsiteY217" fmla="*/ 1378000 h 1452563"/>
              <a:gd name="connsiteX218" fmla="*/ 102789 w 1208088"/>
              <a:gd name="connsiteY218" fmla="*/ 1372288 h 1452563"/>
              <a:gd name="connsiteX219" fmla="*/ 96127 w 1208088"/>
              <a:gd name="connsiteY219" fmla="*/ 1366577 h 1452563"/>
              <a:gd name="connsiteX220" fmla="*/ 89782 w 1208088"/>
              <a:gd name="connsiteY220" fmla="*/ 1360548 h 1452563"/>
              <a:gd name="connsiteX221" fmla="*/ 83754 w 1208088"/>
              <a:gd name="connsiteY221" fmla="*/ 1354203 h 1452563"/>
              <a:gd name="connsiteX222" fmla="*/ 78044 w 1208088"/>
              <a:gd name="connsiteY222" fmla="*/ 1347857 h 1452563"/>
              <a:gd name="connsiteX223" fmla="*/ 72333 w 1208088"/>
              <a:gd name="connsiteY223" fmla="*/ 1341194 h 1452563"/>
              <a:gd name="connsiteX224" fmla="*/ 66940 w 1208088"/>
              <a:gd name="connsiteY224" fmla="*/ 1334531 h 1452563"/>
              <a:gd name="connsiteX225" fmla="*/ 61864 w 1208088"/>
              <a:gd name="connsiteY225" fmla="*/ 1327867 h 1452563"/>
              <a:gd name="connsiteX226" fmla="*/ 56788 w 1208088"/>
              <a:gd name="connsiteY226" fmla="*/ 1320570 h 1452563"/>
              <a:gd name="connsiteX227" fmla="*/ 52346 w 1208088"/>
              <a:gd name="connsiteY227" fmla="*/ 1313589 h 1452563"/>
              <a:gd name="connsiteX228" fmla="*/ 47905 w 1208088"/>
              <a:gd name="connsiteY228" fmla="*/ 1305974 h 1452563"/>
              <a:gd name="connsiteX229" fmla="*/ 43780 w 1208088"/>
              <a:gd name="connsiteY229" fmla="*/ 1298677 h 1452563"/>
              <a:gd name="connsiteX230" fmla="*/ 39339 w 1208088"/>
              <a:gd name="connsiteY230" fmla="*/ 1291062 h 1452563"/>
              <a:gd name="connsiteX231" fmla="*/ 35849 w 1208088"/>
              <a:gd name="connsiteY231" fmla="*/ 1283129 h 1452563"/>
              <a:gd name="connsiteX232" fmla="*/ 32360 w 1208088"/>
              <a:gd name="connsiteY232" fmla="*/ 1275197 h 1452563"/>
              <a:gd name="connsiteX233" fmla="*/ 28870 w 1208088"/>
              <a:gd name="connsiteY233" fmla="*/ 1266947 h 1452563"/>
              <a:gd name="connsiteX234" fmla="*/ 25697 w 1208088"/>
              <a:gd name="connsiteY234" fmla="*/ 1259015 h 1452563"/>
              <a:gd name="connsiteX235" fmla="*/ 22525 w 1208088"/>
              <a:gd name="connsiteY235" fmla="*/ 1250448 h 1452563"/>
              <a:gd name="connsiteX236" fmla="*/ 19670 w 1208088"/>
              <a:gd name="connsiteY236" fmla="*/ 1242199 h 1452563"/>
              <a:gd name="connsiteX237" fmla="*/ 17132 w 1208088"/>
              <a:gd name="connsiteY237" fmla="*/ 1233314 h 1452563"/>
              <a:gd name="connsiteX238" fmla="*/ 14911 w 1208088"/>
              <a:gd name="connsiteY238" fmla="*/ 1224747 h 1452563"/>
              <a:gd name="connsiteX239" fmla="*/ 12690 w 1208088"/>
              <a:gd name="connsiteY239" fmla="*/ 1215863 h 1452563"/>
              <a:gd name="connsiteX240" fmla="*/ 10786 w 1208088"/>
              <a:gd name="connsiteY240" fmla="*/ 1206979 h 1452563"/>
              <a:gd name="connsiteX241" fmla="*/ 8883 w 1208088"/>
              <a:gd name="connsiteY241" fmla="*/ 1197778 h 1452563"/>
              <a:gd name="connsiteX242" fmla="*/ 7297 w 1208088"/>
              <a:gd name="connsiteY242" fmla="*/ 1188893 h 1452563"/>
              <a:gd name="connsiteX243" fmla="*/ 4442 w 1208088"/>
              <a:gd name="connsiteY243" fmla="*/ 1170173 h 1452563"/>
              <a:gd name="connsiteX244" fmla="*/ 2221 w 1208088"/>
              <a:gd name="connsiteY244" fmla="*/ 1151453 h 1452563"/>
              <a:gd name="connsiteX245" fmla="*/ 952 w 1208088"/>
              <a:gd name="connsiteY245" fmla="*/ 1131781 h 1452563"/>
              <a:gd name="connsiteX246" fmla="*/ 317 w 1208088"/>
              <a:gd name="connsiteY246" fmla="*/ 1112426 h 1452563"/>
              <a:gd name="connsiteX247" fmla="*/ 0 w 1208088"/>
              <a:gd name="connsiteY247" fmla="*/ 1092437 h 1452563"/>
              <a:gd name="connsiteX248" fmla="*/ 634 w 1208088"/>
              <a:gd name="connsiteY248" fmla="*/ 1072447 h 1452563"/>
              <a:gd name="connsiteX249" fmla="*/ 1586 w 1208088"/>
              <a:gd name="connsiteY249" fmla="*/ 1052458 h 1452563"/>
              <a:gd name="connsiteX250" fmla="*/ 3172 w 1208088"/>
              <a:gd name="connsiteY250" fmla="*/ 1032151 h 1452563"/>
              <a:gd name="connsiteX251" fmla="*/ 5393 w 1208088"/>
              <a:gd name="connsiteY251" fmla="*/ 1011845 h 1452563"/>
              <a:gd name="connsiteX252" fmla="*/ 8248 w 1208088"/>
              <a:gd name="connsiteY252" fmla="*/ 990903 h 1452563"/>
              <a:gd name="connsiteX253" fmla="*/ 11421 w 1208088"/>
              <a:gd name="connsiteY253" fmla="*/ 970279 h 1452563"/>
              <a:gd name="connsiteX254" fmla="*/ 14911 w 1208088"/>
              <a:gd name="connsiteY254" fmla="*/ 949655 h 1452563"/>
              <a:gd name="connsiteX255" fmla="*/ 19035 w 1208088"/>
              <a:gd name="connsiteY255" fmla="*/ 929031 h 1452563"/>
              <a:gd name="connsiteX256" fmla="*/ 23476 w 1208088"/>
              <a:gd name="connsiteY256" fmla="*/ 908407 h 1452563"/>
              <a:gd name="connsiteX257" fmla="*/ 28235 w 1208088"/>
              <a:gd name="connsiteY257" fmla="*/ 887783 h 1452563"/>
              <a:gd name="connsiteX258" fmla="*/ 33628 w 1208088"/>
              <a:gd name="connsiteY258" fmla="*/ 867477 h 1452563"/>
              <a:gd name="connsiteX259" fmla="*/ 39022 w 1208088"/>
              <a:gd name="connsiteY259" fmla="*/ 847170 h 1452563"/>
              <a:gd name="connsiteX260" fmla="*/ 45050 w 1208088"/>
              <a:gd name="connsiteY260" fmla="*/ 826863 h 1452563"/>
              <a:gd name="connsiteX261" fmla="*/ 51077 w 1208088"/>
              <a:gd name="connsiteY261" fmla="*/ 807191 h 1452563"/>
              <a:gd name="connsiteX262" fmla="*/ 58057 w 1208088"/>
              <a:gd name="connsiteY262" fmla="*/ 787519 h 1452563"/>
              <a:gd name="connsiteX263" fmla="*/ 64402 w 1208088"/>
              <a:gd name="connsiteY263" fmla="*/ 768164 h 1452563"/>
              <a:gd name="connsiteX264" fmla="*/ 71381 w 1208088"/>
              <a:gd name="connsiteY264" fmla="*/ 748492 h 1452563"/>
              <a:gd name="connsiteX265" fmla="*/ 78678 w 1208088"/>
              <a:gd name="connsiteY265" fmla="*/ 729772 h 1452563"/>
              <a:gd name="connsiteX266" fmla="*/ 85975 w 1208088"/>
              <a:gd name="connsiteY266" fmla="*/ 711369 h 1452563"/>
              <a:gd name="connsiteX267" fmla="*/ 93906 w 1208088"/>
              <a:gd name="connsiteY267" fmla="*/ 693283 h 1452563"/>
              <a:gd name="connsiteX268" fmla="*/ 101520 w 1208088"/>
              <a:gd name="connsiteY268" fmla="*/ 675832 h 1452563"/>
              <a:gd name="connsiteX269" fmla="*/ 109134 w 1208088"/>
              <a:gd name="connsiteY269" fmla="*/ 658698 h 1452563"/>
              <a:gd name="connsiteX270" fmla="*/ 117065 w 1208088"/>
              <a:gd name="connsiteY270" fmla="*/ 641882 h 1452563"/>
              <a:gd name="connsiteX271" fmla="*/ 124996 w 1208088"/>
              <a:gd name="connsiteY271" fmla="*/ 626017 h 1452563"/>
              <a:gd name="connsiteX272" fmla="*/ 133245 w 1208088"/>
              <a:gd name="connsiteY272" fmla="*/ 610153 h 1452563"/>
              <a:gd name="connsiteX273" fmla="*/ 141176 w 1208088"/>
              <a:gd name="connsiteY273" fmla="*/ 595557 h 1452563"/>
              <a:gd name="connsiteX274" fmla="*/ 149425 w 1208088"/>
              <a:gd name="connsiteY274" fmla="*/ 581279 h 1452563"/>
              <a:gd name="connsiteX275" fmla="*/ 157356 w 1208088"/>
              <a:gd name="connsiteY275" fmla="*/ 567318 h 1452563"/>
              <a:gd name="connsiteX276" fmla="*/ 165604 w 1208088"/>
              <a:gd name="connsiteY276" fmla="*/ 554309 h 1452563"/>
              <a:gd name="connsiteX277" fmla="*/ 173536 w 1208088"/>
              <a:gd name="connsiteY277" fmla="*/ 542252 h 1452563"/>
              <a:gd name="connsiteX278" fmla="*/ 181467 w 1208088"/>
              <a:gd name="connsiteY278" fmla="*/ 530830 h 1452563"/>
              <a:gd name="connsiteX279" fmla="*/ 189081 w 1208088"/>
              <a:gd name="connsiteY279" fmla="*/ 519725 h 1452563"/>
              <a:gd name="connsiteX280" fmla="*/ 197012 w 1208088"/>
              <a:gd name="connsiteY280" fmla="*/ 510206 h 1452563"/>
              <a:gd name="connsiteX281" fmla="*/ 204309 w 1208088"/>
              <a:gd name="connsiteY281" fmla="*/ 501004 h 1452563"/>
              <a:gd name="connsiteX282" fmla="*/ 211606 w 1208088"/>
              <a:gd name="connsiteY282" fmla="*/ 493072 h 1452563"/>
              <a:gd name="connsiteX283" fmla="*/ 218902 w 1208088"/>
              <a:gd name="connsiteY283" fmla="*/ 485457 h 1452563"/>
              <a:gd name="connsiteX284" fmla="*/ 225248 w 1208088"/>
              <a:gd name="connsiteY284" fmla="*/ 479428 h 1452563"/>
              <a:gd name="connsiteX285" fmla="*/ 232862 w 1208088"/>
              <a:gd name="connsiteY285" fmla="*/ 473083 h 1452563"/>
              <a:gd name="connsiteX286" fmla="*/ 248407 w 1208088"/>
              <a:gd name="connsiteY286" fmla="*/ 460074 h 1452563"/>
              <a:gd name="connsiteX287" fmla="*/ 265538 w 1208088"/>
              <a:gd name="connsiteY287" fmla="*/ 446430 h 1452563"/>
              <a:gd name="connsiteX288" fmla="*/ 283622 w 1208088"/>
              <a:gd name="connsiteY288" fmla="*/ 432469 h 1452563"/>
              <a:gd name="connsiteX289" fmla="*/ 322009 w 1208088"/>
              <a:gd name="connsiteY289" fmla="*/ 404548 h 1452563"/>
              <a:gd name="connsiteX290" fmla="*/ 360396 w 1208088"/>
              <a:gd name="connsiteY290" fmla="*/ 375991 h 1452563"/>
              <a:gd name="connsiteX291" fmla="*/ 379114 w 1208088"/>
              <a:gd name="connsiteY291" fmla="*/ 362030 h 1452563"/>
              <a:gd name="connsiteX292" fmla="*/ 396562 w 1208088"/>
              <a:gd name="connsiteY292" fmla="*/ 348387 h 1452563"/>
              <a:gd name="connsiteX293" fmla="*/ 412742 w 1208088"/>
              <a:gd name="connsiteY293" fmla="*/ 335060 h 1452563"/>
              <a:gd name="connsiteX294" fmla="*/ 420039 w 1208088"/>
              <a:gd name="connsiteY294" fmla="*/ 328397 h 1452563"/>
              <a:gd name="connsiteX295" fmla="*/ 427018 w 1208088"/>
              <a:gd name="connsiteY295" fmla="*/ 322369 h 1452563"/>
              <a:gd name="connsiteX296" fmla="*/ 433364 w 1208088"/>
              <a:gd name="connsiteY296" fmla="*/ 316340 h 1452563"/>
              <a:gd name="connsiteX297" fmla="*/ 439391 w 1208088"/>
              <a:gd name="connsiteY297" fmla="*/ 309994 h 1452563"/>
              <a:gd name="connsiteX298" fmla="*/ 444784 w 1208088"/>
              <a:gd name="connsiteY298" fmla="*/ 304283 h 1452563"/>
              <a:gd name="connsiteX299" fmla="*/ 449226 w 1208088"/>
              <a:gd name="connsiteY299" fmla="*/ 298572 h 1452563"/>
              <a:gd name="connsiteX300" fmla="*/ 453033 w 1208088"/>
              <a:gd name="connsiteY300" fmla="*/ 293178 h 1452563"/>
              <a:gd name="connsiteX301" fmla="*/ 456523 w 1208088"/>
              <a:gd name="connsiteY301" fmla="*/ 287784 h 1452563"/>
              <a:gd name="connsiteX302" fmla="*/ 459061 w 1208088"/>
              <a:gd name="connsiteY302" fmla="*/ 283024 h 1452563"/>
              <a:gd name="connsiteX303" fmla="*/ 460647 w 1208088"/>
              <a:gd name="connsiteY303" fmla="*/ 277948 h 1452563"/>
              <a:gd name="connsiteX304" fmla="*/ 461282 w 1208088"/>
              <a:gd name="connsiteY304" fmla="*/ 274775 h 1452563"/>
              <a:gd name="connsiteX305" fmla="*/ 461916 w 1208088"/>
              <a:gd name="connsiteY305" fmla="*/ 271919 h 1452563"/>
              <a:gd name="connsiteX306" fmla="*/ 456840 w 1208088"/>
              <a:gd name="connsiteY306" fmla="*/ 270967 h 1452563"/>
              <a:gd name="connsiteX307" fmla="*/ 452081 w 1208088"/>
              <a:gd name="connsiteY307" fmla="*/ 269698 h 1452563"/>
              <a:gd name="connsiteX308" fmla="*/ 448274 w 1208088"/>
              <a:gd name="connsiteY308" fmla="*/ 267794 h 1452563"/>
              <a:gd name="connsiteX309" fmla="*/ 444784 w 1208088"/>
              <a:gd name="connsiteY309" fmla="*/ 265256 h 1452563"/>
              <a:gd name="connsiteX310" fmla="*/ 441929 w 1208088"/>
              <a:gd name="connsiteY310" fmla="*/ 262083 h 1452563"/>
              <a:gd name="connsiteX311" fmla="*/ 440660 w 1208088"/>
              <a:gd name="connsiteY311" fmla="*/ 260497 h 1452563"/>
              <a:gd name="connsiteX312" fmla="*/ 439708 w 1208088"/>
              <a:gd name="connsiteY312" fmla="*/ 258910 h 1452563"/>
              <a:gd name="connsiteX313" fmla="*/ 438757 w 1208088"/>
              <a:gd name="connsiteY313" fmla="*/ 257324 h 1452563"/>
              <a:gd name="connsiteX314" fmla="*/ 438440 w 1208088"/>
              <a:gd name="connsiteY314" fmla="*/ 255420 h 1452563"/>
              <a:gd name="connsiteX315" fmla="*/ 438122 w 1208088"/>
              <a:gd name="connsiteY315" fmla="*/ 253834 h 1452563"/>
              <a:gd name="connsiteX316" fmla="*/ 437488 w 1208088"/>
              <a:gd name="connsiteY316" fmla="*/ 251930 h 1452563"/>
              <a:gd name="connsiteX317" fmla="*/ 438122 w 1208088"/>
              <a:gd name="connsiteY317" fmla="*/ 250026 h 1452563"/>
              <a:gd name="connsiteX318" fmla="*/ 438440 w 1208088"/>
              <a:gd name="connsiteY318" fmla="*/ 248122 h 1452563"/>
              <a:gd name="connsiteX319" fmla="*/ 438757 w 1208088"/>
              <a:gd name="connsiteY319" fmla="*/ 246536 h 1452563"/>
              <a:gd name="connsiteX320" fmla="*/ 439708 w 1208088"/>
              <a:gd name="connsiteY320" fmla="*/ 244315 h 1452563"/>
              <a:gd name="connsiteX321" fmla="*/ 440660 w 1208088"/>
              <a:gd name="connsiteY321" fmla="*/ 242728 h 1452563"/>
              <a:gd name="connsiteX322" fmla="*/ 441929 w 1208088"/>
              <a:gd name="connsiteY322" fmla="*/ 241142 h 1452563"/>
              <a:gd name="connsiteX323" fmla="*/ 444784 w 1208088"/>
              <a:gd name="connsiteY323" fmla="*/ 238286 h 1452563"/>
              <a:gd name="connsiteX324" fmla="*/ 448274 w 1208088"/>
              <a:gd name="connsiteY324" fmla="*/ 236065 h 1452563"/>
              <a:gd name="connsiteX325" fmla="*/ 452081 w 1208088"/>
              <a:gd name="connsiteY325" fmla="*/ 234161 h 1452563"/>
              <a:gd name="connsiteX326" fmla="*/ 456840 w 1208088"/>
              <a:gd name="connsiteY326" fmla="*/ 232575 h 1452563"/>
              <a:gd name="connsiteX327" fmla="*/ 461916 w 1208088"/>
              <a:gd name="connsiteY327" fmla="*/ 231940 h 1452563"/>
              <a:gd name="connsiteX328" fmla="*/ 460647 w 1208088"/>
              <a:gd name="connsiteY328" fmla="*/ 227498 h 1452563"/>
              <a:gd name="connsiteX329" fmla="*/ 459378 w 1208088"/>
              <a:gd name="connsiteY329" fmla="*/ 223374 h 1452563"/>
              <a:gd name="connsiteX330" fmla="*/ 457792 w 1208088"/>
              <a:gd name="connsiteY330" fmla="*/ 219249 h 1452563"/>
              <a:gd name="connsiteX331" fmla="*/ 456206 w 1208088"/>
              <a:gd name="connsiteY331" fmla="*/ 215124 h 1452563"/>
              <a:gd name="connsiteX332" fmla="*/ 451764 w 1208088"/>
              <a:gd name="connsiteY332" fmla="*/ 206874 h 1452563"/>
              <a:gd name="connsiteX333" fmla="*/ 447005 w 1208088"/>
              <a:gd name="connsiteY333" fmla="*/ 198307 h 1452563"/>
              <a:gd name="connsiteX334" fmla="*/ 441295 w 1208088"/>
              <a:gd name="connsiteY334" fmla="*/ 189423 h 1452563"/>
              <a:gd name="connsiteX335" fmla="*/ 434632 w 1208088"/>
              <a:gd name="connsiteY335" fmla="*/ 180222 h 1452563"/>
              <a:gd name="connsiteX336" fmla="*/ 420039 w 1208088"/>
              <a:gd name="connsiteY336" fmla="*/ 159598 h 1452563"/>
              <a:gd name="connsiteX337" fmla="*/ 412108 w 1208088"/>
              <a:gd name="connsiteY337" fmla="*/ 147541 h 1452563"/>
              <a:gd name="connsiteX338" fmla="*/ 403542 w 1208088"/>
              <a:gd name="connsiteY338" fmla="*/ 134532 h 1452563"/>
              <a:gd name="connsiteX339" fmla="*/ 394024 w 1208088"/>
              <a:gd name="connsiteY339" fmla="*/ 120254 h 1452563"/>
              <a:gd name="connsiteX340" fmla="*/ 384190 w 1208088"/>
              <a:gd name="connsiteY340" fmla="*/ 104706 h 1452563"/>
              <a:gd name="connsiteX341" fmla="*/ 374355 w 1208088"/>
              <a:gd name="connsiteY341" fmla="*/ 87573 h 1452563"/>
              <a:gd name="connsiteX342" fmla="*/ 363886 w 1208088"/>
              <a:gd name="connsiteY342" fmla="*/ 68535 h 1452563"/>
              <a:gd name="connsiteX343" fmla="*/ 353099 w 1208088"/>
              <a:gd name="connsiteY343" fmla="*/ 47911 h 1452563"/>
              <a:gd name="connsiteX344" fmla="*/ 341996 w 1208088"/>
              <a:gd name="connsiteY344" fmla="*/ 25066 h 1452563"/>
              <a:gd name="connsiteX345" fmla="*/ 352782 w 1208088"/>
              <a:gd name="connsiteY345" fmla="*/ 20307 h 1452563"/>
              <a:gd name="connsiteX346" fmla="*/ 362617 w 1208088"/>
              <a:gd name="connsiteY346" fmla="*/ 15865 h 1452563"/>
              <a:gd name="connsiteX347" fmla="*/ 372134 w 1208088"/>
              <a:gd name="connsiteY347" fmla="*/ 13009 h 1452563"/>
              <a:gd name="connsiteX348" fmla="*/ 380700 w 1208088"/>
              <a:gd name="connsiteY348" fmla="*/ 11105 h 1452563"/>
              <a:gd name="connsiteX349" fmla="*/ 388948 w 1208088"/>
              <a:gd name="connsiteY349" fmla="*/ 9836 h 1452563"/>
              <a:gd name="connsiteX350" fmla="*/ 396562 w 1208088"/>
              <a:gd name="connsiteY350" fmla="*/ 9519 h 1452563"/>
              <a:gd name="connsiteX351" fmla="*/ 403859 w 1208088"/>
              <a:gd name="connsiteY351" fmla="*/ 9519 h 1452563"/>
              <a:gd name="connsiteX352" fmla="*/ 410522 w 1208088"/>
              <a:gd name="connsiteY352" fmla="*/ 10471 h 1452563"/>
              <a:gd name="connsiteX353" fmla="*/ 416549 w 1208088"/>
              <a:gd name="connsiteY353" fmla="*/ 12057 h 1452563"/>
              <a:gd name="connsiteX354" fmla="*/ 422894 w 1208088"/>
              <a:gd name="connsiteY354" fmla="*/ 14278 h 1452563"/>
              <a:gd name="connsiteX355" fmla="*/ 428288 w 1208088"/>
              <a:gd name="connsiteY355" fmla="*/ 16816 h 1452563"/>
              <a:gd name="connsiteX356" fmla="*/ 433681 w 1208088"/>
              <a:gd name="connsiteY356" fmla="*/ 19989 h 1452563"/>
              <a:gd name="connsiteX357" fmla="*/ 439074 w 1208088"/>
              <a:gd name="connsiteY357" fmla="*/ 23162 h 1452563"/>
              <a:gd name="connsiteX358" fmla="*/ 443833 w 1208088"/>
              <a:gd name="connsiteY358" fmla="*/ 26970 h 1452563"/>
              <a:gd name="connsiteX359" fmla="*/ 448592 w 1208088"/>
              <a:gd name="connsiteY359" fmla="*/ 30777 h 1452563"/>
              <a:gd name="connsiteX360" fmla="*/ 453033 w 1208088"/>
              <a:gd name="connsiteY360" fmla="*/ 34585 h 1452563"/>
              <a:gd name="connsiteX361" fmla="*/ 462550 w 1208088"/>
              <a:gd name="connsiteY361" fmla="*/ 43152 h 1452563"/>
              <a:gd name="connsiteX362" fmla="*/ 471434 w 1208088"/>
              <a:gd name="connsiteY362" fmla="*/ 51401 h 1452563"/>
              <a:gd name="connsiteX363" fmla="*/ 476510 w 1208088"/>
              <a:gd name="connsiteY363" fmla="*/ 55843 h 1452563"/>
              <a:gd name="connsiteX364" fmla="*/ 481268 w 1208088"/>
              <a:gd name="connsiteY364" fmla="*/ 59651 h 1452563"/>
              <a:gd name="connsiteX365" fmla="*/ 486027 w 1208088"/>
              <a:gd name="connsiteY365" fmla="*/ 63141 h 1452563"/>
              <a:gd name="connsiteX366" fmla="*/ 491738 w 1208088"/>
              <a:gd name="connsiteY366" fmla="*/ 66314 h 1452563"/>
              <a:gd name="connsiteX367" fmla="*/ 497131 w 1208088"/>
              <a:gd name="connsiteY367" fmla="*/ 69170 h 1452563"/>
              <a:gd name="connsiteX368" fmla="*/ 502841 w 1208088"/>
              <a:gd name="connsiteY368" fmla="*/ 72025 h 1452563"/>
              <a:gd name="connsiteX369" fmla="*/ 509186 w 1208088"/>
              <a:gd name="connsiteY369" fmla="*/ 73929 h 1452563"/>
              <a:gd name="connsiteX370" fmla="*/ 515531 w 1208088"/>
              <a:gd name="connsiteY370" fmla="*/ 75198 h 1452563"/>
              <a:gd name="connsiteX371" fmla="*/ 522194 w 1208088"/>
              <a:gd name="connsiteY371" fmla="*/ 76150 h 1452563"/>
              <a:gd name="connsiteX372" fmla="*/ 529808 w 1208088"/>
              <a:gd name="connsiteY372" fmla="*/ 76150 h 1452563"/>
              <a:gd name="connsiteX373" fmla="*/ 537739 w 1208088"/>
              <a:gd name="connsiteY373" fmla="*/ 75515 h 1452563"/>
              <a:gd name="connsiteX374" fmla="*/ 546304 w 1208088"/>
              <a:gd name="connsiteY374" fmla="*/ 74246 h 1452563"/>
              <a:gd name="connsiteX375" fmla="*/ 557408 w 1208088"/>
              <a:gd name="connsiteY375" fmla="*/ 68218 h 1452563"/>
              <a:gd name="connsiteX376" fmla="*/ 568195 w 1208088"/>
              <a:gd name="connsiteY376" fmla="*/ 62824 h 1452563"/>
              <a:gd name="connsiteX377" fmla="*/ 587864 w 1208088"/>
              <a:gd name="connsiteY377" fmla="*/ 51719 h 1452563"/>
              <a:gd name="connsiteX378" fmla="*/ 605313 w 1208088"/>
              <a:gd name="connsiteY378" fmla="*/ 41882 h 1452563"/>
              <a:gd name="connsiteX379" fmla="*/ 620858 w 1208088"/>
              <a:gd name="connsiteY379" fmla="*/ 32681 h 1452563"/>
              <a:gd name="connsiteX380" fmla="*/ 635452 w 1208088"/>
              <a:gd name="connsiteY380" fmla="*/ 24749 h 1452563"/>
              <a:gd name="connsiteX381" fmla="*/ 648776 w 1208088"/>
              <a:gd name="connsiteY381" fmla="*/ 17134 h 1452563"/>
              <a:gd name="connsiteX382" fmla="*/ 655438 w 1208088"/>
              <a:gd name="connsiteY382" fmla="*/ 13961 h 1452563"/>
              <a:gd name="connsiteX383" fmla="*/ 661784 w 1208088"/>
              <a:gd name="connsiteY383" fmla="*/ 11422 h 1452563"/>
              <a:gd name="connsiteX384" fmla="*/ 668446 w 1208088"/>
              <a:gd name="connsiteY384" fmla="*/ 8884 h 1452563"/>
              <a:gd name="connsiteX385" fmla="*/ 675108 w 1208088"/>
              <a:gd name="connsiteY385" fmla="*/ 6663 h 1452563"/>
              <a:gd name="connsiteX386" fmla="*/ 682088 w 1208088"/>
              <a:gd name="connsiteY386" fmla="*/ 4759 h 1452563"/>
              <a:gd name="connsiteX387" fmla="*/ 688750 w 1208088"/>
              <a:gd name="connsiteY387" fmla="*/ 3173 h 1452563"/>
              <a:gd name="connsiteX388" fmla="*/ 695729 w 1208088"/>
              <a:gd name="connsiteY388" fmla="*/ 1586 h 1452563"/>
              <a:gd name="connsiteX389" fmla="*/ 703343 w 1208088"/>
              <a:gd name="connsiteY389" fmla="*/ 635 h 1452563"/>
              <a:gd name="connsiteX390" fmla="*/ 710957 w 1208088"/>
              <a:gd name="connsiteY390"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cs typeface="+mn-ea"/>
              <a:sym typeface="+mn-lt"/>
            </a:endParaRPr>
          </a:p>
        </p:txBody>
      </p:sp>
      <p:sp>
        <p:nvSpPr>
          <p:cNvPr id="22" name="KSO_Shape"/>
          <p:cNvSpPr/>
          <p:nvPr/>
        </p:nvSpPr>
        <p:spPr bwMode="auto">
          <a:xfrm>
            <a:off x="4224895" y="3032124"/>
            <a:ext cx="554292" cy="819151"/>
          </a:xfrm>
          <a:custGeom>
            <a:avLst/>
            <a:gdLst/>
            <a:ahLst/>
            <a:cxnLst/>
            <a:rect l="0" t="0" r="r" b="b"/>
            <a:pathLst>
              <a:path w="760413" h="1123951">
                <a:moveTo>
                  <a:pt x="556062" y="689979"/>
                </a:moveTo>
                <a:lnTo>
                  <a:pt x="552429" y="690206"/>
                </a:lnTo>
                <a:lnTo>
                  <a:pt x="549250" y="690432"/>
                </a:lnTo>
                <a:lnTo>
                  <a:pt x="546299" y="690886"/>
                </a:lnTo>
                <a:lnTo>
                  <a:pt x="543120" y="691339"/>
                </a:lnTo>
                <a:lnTo>
                  <a:pt x="539941" y="692020"/>
                </a:lnTo>
                <a:lnTo>
                  <a:pt x="536989" y="692927"/>
                </a:lnTo>
                <a:lnTo>
                  <a:pt x="534038" y="694060"/>
                </a:lnTo>
                <a:lnTo>
                  <a:pt x="531086" y="694967"/>
                </a:lnTo>
                <a:lnTo>
                  <a:pt x="528361" y="696328"/>
                </a:lnTo>
                <a:lnTo>
                  <a:pt x="525637" y="697688"/>
                </a:lnTo>
                <a:lnTo>
                  <a:pt x="520414" y="701089"/>
                </a:lnTo>
                <a:lnTo>
                  <a:pt x="515419" y="704717"/>
                </a:lnTo>
                <a:lnTo>
                  <a:pt x="510878" y="708798"/>
                </a:lnTo>
                <a:lnTo>
                  <a:pt x="506791" y="713106"/>
                </a:lnTo>
                <a:lnTo>
                  <a:pt x="503158" y="718094"/>
                </a:lnTo>
                <a:lnTo>
                  <a:pt x="499752" y="723536"/>
                </a:lnTo>
                <a:lnTo>
                  <a:pt x="498617" y="726257"/>
                </a:lnTo>
                <a:lnTo>
                  <a:pt x="497027" y="728978"/>
                </a:lnTo>
                <a:lnTo>
                  <a:pt x="496119" y="731925"/>
                </a:lnTo>
                <a:lnTo>
                  <a:pt x="495211" y="734873"/>
                </a:lnTo>
                <a:lnTo>
                  <a:pt x="494076" y="737820"/>
                </a:lnTo>
                <a:lnTo>
                  <a:pt x="493622" y="740768"/>
                </a:lnTo>
                <a:lnTo>
                  <a:pt x="492940" y="744169"/>
                </a:lnTo>
                <a:lnTo>
                  <a:pt x="492713" y="747116"/>
                </a:lnTo>
                <a:lnTo>
                  <a:pt x="492259" y="750291"/>
                </a:lnTo>
                <a:lnTo>
                  <a:pt x="492032" y="753918"/>
                </a:lnTo>
                <a:lnTo>
                  <a:pt x="492259" y="757093"/>
                </a:lnTo>
                <a:lnTo>
                  <a:pt x="492713" y="760267"/>
                </a:lnTo>
                <a:lnTo>
                  <a:pt x="492940" y="763215"/>
                </a:lnTo>
                <a:lnTo>
                  <a:pt x="493622" y="766616"/>
                </a:lnTo>
                <a:lnTo>
                  <a:pt x="494076" y="769563"/>
                </a:lnTo>
                <a:lnTo>
                  <a:pt x="495211" y="772511"/>
                </a:lnTo>
                <a:lnTo>
                  <a:pt x="496119" y="775458"/>
                </a:lnTo>
                <a:lnTo>
                  <a:pt x="497027" y="778406"/>
                </a:lnTo>
                <a:lnTo>
                  <a:pt x="498617" y="781353"/>
                </a:lnTo>
                <a:lnTo>
                  <a:pt x="499752" y="784074"/>
                </a:lnTo>
                <a:lnTo>
                  <a:pt x="503158" y="789289"/>
                </a:lnTo>
                <a:lnTo>
                  <a:pt x="506791" y="794277"/>
                </a:lnTo>
                <a:lnTo>
                  <a:pt x="510878" y="798585"/>
                </a:lnTo>
                <a:lnTo>
                  <a:pt x="515419" y="802667"/>
                </a:lnTo>
                <a:lnTo>
                  <a:pt x="520414" y="806521"/>
                </a:lnTo>
                <a:lnTo>
                  <a:pt x="525637" y="809695"/>
                </a:lnTo>
                <a:lnTo>
                  <a:pt x="528361" y="810829"/>
                </a:lnTo>
                <a:lnTo>
                  <a:pt x="531086" y="812416"/>
                </a:lnTo>
                <a:lnTo>
                  <a:pt x="534038" y="813323"/>
                </a:lnTo>
                <a:lnTo>
                  <a:pt x="536989" y="814457"/>
                </a:lnTo>
                <a:lnTo>
                  <a:pt x="539941" y="815364"/>
                </a:lnTo>
                <a:lnTo>
                  <a:pt x="543120" y="816044"/>
                </a:lnTo>
                <a:lnTo>
                  <a:pt x="546299" y="816724"/>
                </a:lnTo>
                <a:lnTo>
                  <a:pt x="549250" y="816951"/>
                </a:lnTo>
                <a:lnTo>
                  <a:pt x="552429" y="817178"/>
                </a:lnTo>
                <a:lnTo>
                  <a:pt x="556062" y="817404"/>
                </a:lnTo>
                <a:lnTo>
                  <a:pt x="559241" y="817178"/>
                </a:lnTo>
                <a:lnTo>
                  <a:pt x="562420" y="816951"/>
                </a:lnTo>
                <a:lnTo>
                  <a:pt x="565371" y="816724"/>
                </a:lnTo>
                <a:lnTo>
                  <a:pt x="568777" y="816044"/>
                </a:lnTo>
                <a:lnTo>
                  <a:pt x="571729" y="815364"/>
                </a:lnTo>
                <a:lnTo>
                  <a:pt x="574681" y="814457"/>
                </a:lnTo>
                <a:lnTo>
                  <a:pt x="577633" y="813323"/>
                </a:lnTo>
                <a:lnTo>
                  <a:pt x="580811" y="812416"/>
                </a:lnTo>
                <a:lnTo>
                  <a:pt x="583536" y="811056"/>
                </a:lnTo>
                <a:lnTo>
                  <a:pt x="586261" y="809695"/>
                </a:lnTo>
                <a:lnTo>
                  <a:pt x="591483" y="806521"/>
                </a:lnTo>
                <a:lnTo>
                  <a:pt x="596478" y="802667"/>
                </a:lnTo>
                <a:lnTo>
                  <a:pt x="601019" y="798585"/>
                </a:lnTo>
                <a:lnTo>
                  <a:pt x="604879" y="794277"/>
                </a:lnTo>
                <a:lnTo>
                  <a:pt x="608739" y="789289"/>
                </a:lnTo>
                <a:lnTo>
                  <a:pt x="611918" y="784074"/>
                </a:lnTo>
                <a:lnTo>
                  <a:pt x="613280" y="781353"/>
                </a:lnTo>
                <a:lnTo>
                  <a:pt x="614643" y="778406"/>
                </a:lnTo>
                <a:lnTo>
                  <a:pt x="615551" y="775458"/>
                </a:lnTo>
                <a:lnTo>
                  <a:pt x="616686" y="772511"/>
                </a:lnTo>
                <a:lnTo>
                  <a:pt x="617595" y="769563"/>
                </a:lnTo>
                <a:lnTo>
                  <a:pt x="618276" y="766616"/>
                </a:lnTo>
                <a:lnTo>
                  <a:pt x="618957" y="763215"/>
                </a:lnTo>
                <a:lnTo>
                  <a:pt x="619184" y="760267"/>
                </a:lnTo>
                <a:lnTo>
                  <a:pt x="619411" y="757093"/>
                </a:lnTo>
                <a:lnTo>
                  <a:pt x="619638" y="753918"/>
                </a:lnTo>
                <a:lnTo>
                  <a:pt x="619411" y="750291"/>
                </a:lnTo>
                <a:lnTo>
                  <a:pt x="619184" y="747116"/>
                </a:lnTo>
                <a:lnTo>
                  <a:pt x="618957" y="744169"/>
                </a:lnTo>
                <a:lnTo>
                  <a:pt x="618276" y="740768"/>
                </a:lnTo>
                <a:lnTo>
                  <a:pt x="617595" y="737820"/>
                </a:lnTo>
                <a:lnTo>
                  <a:pt x="616686" y="734873"/>
                </a:lnTo>
                <a:lnTo>
                  <a:pt x="615551" y="731925"/>
                </a:lnTo>
                <a:lnTo>
                  <a:pt x="614643" y="728978"/>
                </a:lnTo>
                <a:lnTo>
                  <a:pt x="613280" y="726257"/>
                </a:lnTo>
                <a:lnTo>
                  <a:pt x="611918" y="723536"/>
                </a:lnTo>
                <a:lnTo>
                  <a:pt x="608739" y="718094"/>
                </a:lnTo>
                <a:lnTo>
                  <a:pt x="604879" y="713106"/>
                </a:lnTo>
                <a:lnTo>
                  <a:pt x="601019" y="708798"/>
                </a:lnTo>
                <a:lnTo>
                  <a:pt x="596478" y="704717"/>
                </a:lnTo>
                <a:lnTo>
                  <a:pt x="591483" y="701089"/>
                </a:lnTo>
                <a:lnTo>
                  <a:pt x="586261" y="697688"/>
                </a:lnTo>
                <a:lnTo>
                  <a:pt x="583536" y="696328"/>
                </a:lnTo>
                <a:lnTo>
                  <a:pt x="580811" y="694967"/>
                </a:lnTo>
                <a:lnTo>
                  <a:pt x="577633" y="694060"/>
                </a:lnTo>
                <a:lnTo>
                  <a:pt x="574681" y="692927"/>
                </a:lnTo>
                <a:lnTo>
                  <a:pt x="571729" y="692020"/>
                </a:lnTo>
                <a:lnTo>
                  <a:pt x="568777" y="691339"/>
                </a:lnTo>
                <a:lnTo>
                  <a:pt x="565371" y="690886"/>
                </a:lnTo>
                <a:lnTo>
                  <a:pt x="562420" y="690432"/>
                </a:lnTo>
                <a:lnTo>
                  <a:pt x="559241" y="690206"/>
                </a:lnTo>
                <a:lnTo>
                  <a:pt x="556062" y="689979"/>
                </a:lnTo>
                <a:close/>
                <a:moveTo>
                  <a:pt x="199810" y="689979"/>
                </a:moveTo>
                <a:lnTo>
                  <a:pt x="196631" y="690206"/>
                </a:lnTo>
                <a:lnTo>
                  <a:pt x="193453" y="690886"/>
                </a:lnTo>
                <a:lnTo>
                  <a:pt x="190047" y="691339"/>
                </a:lnTo>
                <a:lnTo>
                  <a:pt x="187095" y="692020"/>
                </a:lnTo>
                <a:lnTo>
                  <a:pt x="184143" y="692927"/>
                </a:lnTo>
                <a:lnTo>
                  <a:pt x="181192" y="694060"/>
                </a:lnTo>
                <a:lnTo>
                  <a:pt x="178240" y="694967"/>
                </a:lnTo>
                <a:lnTo>
                  <a:pt x="175515" y="696328"/>
                </a:lnTo>
                <a:lnTo>
                  <a:pt x="172563" y="697688"/>
                </a:lnTo>
                <a:lnTo>
                  <a:pt x="167341" y="701089"/>
                </a:lnTo>
                <a:lnTo>
                  <a:pt x="162573" y="704490"/>
                </a:lnTo>
                <a:lnTo>
                  <a:pt x="158032" y="708798"/>
                </a:lnTo>
                <a:lnTo>
                  <a:pt x="153945" y="713106"/>
                </a:lnTo>
                <a:lnTo>
                  <a:pt x="150085" y="718094"/>
                </a:lnTo>
                <a:lnTo>
                  <a:pt x="146906" y="723536"/>
                </a:lnTo>
                <a:lnTo>
                  <a:pt x="145771" y="726257"/>
                </a:lnTo>
                <a:lnTo>
                  <a:pt x="144408" y="728978"/>
                </a:lnTo>
                <a:lnTo>
                  <a:pt x="143273" y="731925"/>
                </a:lnTo>
                <a:lnTo>
                  <a:pt x="142138" y="734646"/>
                </a:lnTo>
                <a:lnTo>
                  <a:pt x="141457" y="737820"/>
                </a:lnTo>
                <a:lnTo>
                  <a:pt x="140775" y="740768"/>
                </a:lnTo>
                <a:lnTo>
                  <a:pt x="140321" y="743942"/>
                </a:lnTo>
                <a:lnTo>
                  <a:pt x="139640" y="747116"/>
                </a:lnTo>
                <a:lnTo>
                  <a:pt x="139413" y="750291"/>
                </a:lnTo>
                <a:lnTo>
                  <a:pt x="139413" y="753692"/>
                </a:lnTo>
                <a:lnTo>
                  <a:pt x="139413" y="756866"/>
                </a:lnTo>
                <a:lnTo>
                  <a:pt x="139640" y="760040"/>
                </a:lnTo>
                <a:lnTo>
                  <a:pt x="140321" y="763215"/>
                </a:lnTo>
                <a:lnTo>
                  <a:pt x="140775" y="766616"/>
                </a:lnTo>
                <a:lnTo>
                  <a:pt x="141457" y="769563"/>
                </a:lnTo>
                <a:lnTo>
                  <a:pt x="142138" y="772511"/>
                </a:lnTo>
                <a:lnTo>
                  <a:pt x="143273" y="775458"/>
                </a:lnTo>
                <a:lnTo>
                  <a:pt x="144408" y="778406"/>
                </a:lnTo>
                <a:lnTo>
                  <a:pt x="145771" y="781353"/>
                </a:lnTo>
                <a:lnTo>
                  <a:pt x="146906" y="784074"/>
                </a:lnTo>
                <a:lnTo>
                  <a:pt x="150085" y="789289"/>
                </a:lnTo>
                <a:lnTo>
                  <a:pt x="153945" y="794277"/>
                </a:lnTo>
                <a:lnTo>
                  <a:pt x="158032" y="798585"/>
                </a:lnTo>
                <a:lnTo>
                  <a:pt x="162573" y="802667"/>
                </a:lnTo>
                <a:lnTo>
                  <a:pt x="167341" y="806521"/>
                </a:lnTo>
                <a:lnTo>
                  <a:pt x="172563" y="809695"/>
                </a:lnTo>
                <a:lnTo>
                  <a:pt x="175515" y="810829"/>
                </a:lnTo>
                <a:lnTo>
                  <a:pt x="178240" y="812190"/>
                </a:lnTo>
                <a:lnTo>
                  <a:pt x="181192" y="813323"/>
                </a:lnTo>
                <a:lnTo>
                  <a:pt x="184143" y="814457"/>
                </a:lnTo>
                <a:lnTo>
                  <a:pt x="187095" y="815137"/>
                </a:lnTo>
                <a:lnTo>
                  <a:pt x="190047" y="815817"/>
                </a:lnTo>
                <a:lnTo>
                  <a:pt x="193453" y="816724"/>
                </a:lnTo>
                <a:lnTo>
                  <a:pt x="196631" y="816951"/>
                </a:lnTo>
                <a:lnTo>
                  <a:pt x="199810" y="817178"/>
                </a:lnTo>
                <a:lnTo>
                  <a:pt x="203216" y="817178"/>
                </a:lnTo>
                <a:lnTo>
                  <a:pt x="206395" y="817178"/>
                </a:lnTo>
                <a:lnTo>
                  <a:pt x="209574" y="816951"/>
                </a:lnTo>
                <a:lnTo>
                  <a:pt x="212752" y="816724"/>
                </a:lnTo>
                <a:lnTo>
                  <a:pt x="215931" y="815817"/>
                </a:lnTo>
                <a:lnTo>
                  <a:pt x="219110" y="815137"/>
                </a:lnTo>
                <a:lnTo>
                  <a:pt x="222062" y="814457"/>
                </a:lnTo>
                <a:lnTo>
                  <a:pt x="225013" y="813323"/>
                </a:lnTo>
                <a:lnTo>
                  <a:pt x="227738" y="812190"/>
                </a:lnTo>
                <a:lnTo>
                  <a:pt x="230463" y="810829"/>
                </a:lnTo>
                <a:lnTo>
                  <a:pt x="233415" y="809695"/>
                </a:lnTo>
                <a:lnTo>
                  <a:pt x="238637" y="806521"/>
                </a:lnTo>
                <a:lnTo>
                  <a:pt x="243632" y="802667"/>
                </a:lnTo>
                <a:lnTo>
                  <a:pt x="247946" y="798585"/>
                </a:lnTo>
                <a:lnTo>
                  <a:pt x="252260" y="794277"/>
                </a:lnTo>
                <a:lnTo>
                  <a:pt x="255666" y="789289"/>
                </a:lnTo>
                <a:lnTo>
                  <a:pt x="259072" y="784074"/>
                </a:lnTo>
                <a:lnTo>
                  <a:pt x="260434" y="781353"/>
                </a:lnTo>
                <a:lnTo>
                  <a:pt x="261797" y="778406"/>
                </a:lnTo>
                <a:lnTo>
                  <a:pt x="262932" y="775458"/>
                </a:lnTo>
                <a:lnTo>
                  <a:pt x="264067" y="772511"/>
                </a:lnTo>
                <a:lnTo>
                  <a:pt x="264748" y="769563"/>
                </a:lnTo>
                <a:lnTo>
                  <a:pt x="265430" y="766616"/>
                </a:lnTo>
                <a:lnTo>
                  <a:pt x="265884" y="763215"/>
                </a:lnTo>
                <a:lnTo>
                  <a:pt x="266565" y="760040"/>
                </a:lnTo>
                <a:lnTo>
                  <a:pt x="266792" y="756866"/>
                </a:lnTo>
                <a:lnTo>
                  <a:pt x="266792" y="753692"/>
                </a:lnTo>
                <a:lnTo>
                  <a:pt x="266792" y="750291"/>
                </a:lnTo>
                <a:lnTo>
                  <a:pt x="266565" y="747116"/>
                </a:lnTo>
                <a:lnTo>
                  <a:pt x="265884" y="743942"/>
                </a:lnTo>
                <a:lnTo>
                  <a:pt x="265430" y="740768"/>
                </a:lnTo>
                <a:lnTo>
                  <a:pt x="264748" y="737820"/>
                </a:lnTo>
                <a:lnTo>
                  <a:pt x="264067" y="734646"/>
                </a:lnTo>
                <a:lnTo>
                  <a:pt x="262932" y="731925"/>
                </a:lnTo>
                <a:lnTo>
                  <a:pt x="261797" y="728978"/>
                </a:lnTo>
                <a:lnTo>
                  <a:pt x="260434" y="726257"/>
                </a:lnTo>
                <a:lnTo>
                  <a:pt x="259072" y="723536"/>
                </a:lnTo>
                <a:lnTo>
                  <a:pt x="255666" y="718094"/>
                </a:lnTo>
                <a:lnTo>
                  <a:pt x="252260" y="713106"/>
                </a:lnTo>
                <a:lnTo>
                  <a:pt x="247946" y="708798"/>
                </a:lnTo>
                <a:lnTo>
                  <a:pt x="243632" y="704490"/>
                </a:lnTo>
                <a:lnTo>
                  <a:pt x="238637" y="701089"/>
                </a:lnTo>
                <a:lnTo>
                  <a:pt x="233415" y="697688"/>
                </a:lnTo>
                <a:lnTo>
                  <a:pt x="230463" y="696328"/>
                </a:lnTo>
                <a:lnTo>
                  <a:pt x="227738" y="694967"/>
                </a:lnTo>
                <a:lnTo>
                  <a:pt x="225013" y="694060"/>
                </a:lnTo>
                <a:lnTo>
                  <a:pt x="222062" y="692927"/>
                </a:lnTo>
                <a:lnTo>
                  <a:pt x="219110" y="692020"/>
                </a:lnTo>
                <a:lnTo>
                  <a:pt x="215931" y="691339"/>
                </a:lnTo>
                <a:lnTo>
                  <a:pt x="212752" y="690886"/>
                </a:lnTo>
                <a:lnTo>
                  <a:pt x="209574" y="690206"/>
                </a:lnTo>
                <a:lnTo>
                  <a:pt x="206395" y="689979"/>
                </a:lnTo>
                <a:lnTo>
                  <a:pt x="203216" y="689979"/>
                </a:lnTo>
                <a:lnTo>
                  <a:pt x="199810" y="689979"/>
                </a:lnTo>
                <a:close/>
                <a:moveTo>
                  <a:pt x="201627" y="243083"/>
                </a:moveTo>
                <a:lnTo>
                  <a:pt x="197313" y="243310"/>
                </a:lnTo>
                <a:lnTo>
                  <a:pt x="193453" y="243763"/>
                </a:lnTo>
                <a:lnTo>
                  <a:pt x="189366" y="244443"/>
                </a:lnTo>
                <a:lnTo>
                  <a:pt x="185733" y="245123"/>
                </a:lnTo>
                <a:lnTo>
                  <a:pt x="181873" y="246257"/>
                </a:lnTo>
                <a:lnTo>
                  <a:pt x="178467" y="247391"/>
                </a:lnTo>
                <a:lnTo>
                  <a:pt x="174834" y="248978"/>
                </a:lnTo>
                <a:lnTo>
                  <a:pt x="171428" y="250112"/>
                </a:lnTo>
                <a:lnTo>
                  <a:pt x="168476" y="251926"/>
                </a:lnTo>
                <a:lnTo>
                  <a:pt x="165525" y="253739"/>
                </a:lnTo>
                <a:lnTo>
                  <a:pt x="162346" y="255780"/>
                </a:lnTo>
                <a:lnTo>
                  <a:pt x="159621" y="257594"/>
                </a:lnTo>
                <a:lnTo>
                  <a:pt x="156896" y="259861"/>
                </a:lnTo>
                <a:lnTo>
                  <a:pt x="154399" y="262129"/>
                </a:lnTo>
                <a:lnTo>
                  <a:pt x="152128" y="264623"/>
                </a:lnTo>
                <a:lnTo>
                  <a:pt x="149858" y="267117"/>
                </a:lnTo>
                <a:lnTo>
                  <a:pt x="148041" y="269838"/>
                </a:lnTo>
                <a:lnTo>
                  <a:pt x="145998" y="272558"/>
                </a:lnTo>
                <a:lnTo>
                  <a:pt x="144181" y="275506"/>
                </a:lnTo>
                <a:lnTo>
                  <a:pt x="142365" y="278454"/>
                </a:lnTo>
                <a:lnTo>
                  <a:pt x="141002" y="281628"/>
                </a:lnTo>
                <a:lnTo>
                  <a:pt x="139640" y="284575"/>
                </a:lnTo>
                <a:lnTo>
                  <a:pt x="138505" y="287750"/>
                </a:lnTo>
                <a:lnTo>
                  <a:pt x="137143" y="291151"/>
                </a:lnTo>
                <a:lnTo>
                  <a:pt x="136461" y="294325"/>
                </a:lnTo>
                <a:lnTo>
                  <a:pt x="135553" y="297726"/>
                </a:lnTo>
                <a:lnTo>
                  <a:pt x="134872" y="301354"/>
                </a:lnTo>
                <a:lnTo>
                  <a:pt x="134418" y="304755"/>
                </a:lnTo>
                <a:lnTo>
                  <a:pt x="133964" y="308156"/>
                </a:lnTo>
                <a:lnTo>
                  <a:pt x="133737" y="315412"/>
                </a:lnTo>
                <a:lnTo>
                  <a:pt x="133737" y="408600"/>
                </a:lnTo>
                <a:lnTo>
                  <a:pt x="133737" y="412908"/>
                </a:lnTo>
                <a:lnTo>
                  <a:pt x="133964" y="416989"/>
                </a:lnTo>
                <a:lnTo>
                  <a:pt x="134418" y="420844"/>
                </a:lnTo>
                <a:lnTo>
                  <a:pt x="134872" y="424698"/>
                </a:lnTo>
                <a:lnTo>
                  <a:pt x="136007" y="428326"/>
                </a:lnTo>
                <a:lnTo>
                  <a:pt x="136688" y="432180"/>
                </a:lnTo>
                <a:lnTo>
                  <a:pt x="138051" y="435581"/>
                </a:lnTo>
                <a:lnTo>
                  <a:pt x="139186" y="438756"/>
                </a:lnTo>
                <a:lnTo>
                  <a:pt x="140775" y="442157"/>
                </a:lnTo>
                <a:lnTo>
                  <a:pt x="142138" y="445331"/>
                </a:lnTo>
                <a:lnTo>
                  <a:pt x="143954" y="448279"/>
                </a:lnTo>
                <a:lnTo>
                  <a:pt x="145998" y="451226"/>
                </a:lnTo>
                <a:lnTo>
                  <a:pt x="148041" y="453947"/>
                </a:lnTo>
                <a:lnTo>
                  <a:pt x="150085" y="456895"/>
                </a:lnTo>
                <a:lnTo>
                  <a:pt x="152355" y="459389"/>
                </a:lnTo>
                <a:lnTo>
                  <a:pt x="154626" y="461429"/>
                </a:lnTo>
                <a:lnTo>
                  <a:pt x="157124" y="463697"/>
                </a:lnTo>
                <a:lnTo>
                  <a:pt x="159848" y="465964"/>
                </a:lnTo>
                <a:lnTo>
                  <a:pt x="162573" y="468005"/>
                </a:lnTo>
                <a:lnTo>
                  <a:pt x="165525" y="470045"/>
                </a:lnTo>
                <a:lnTo>
                  <a:pt x="168476" y="471406"/>
                </a:lnTo>
                <a:lnTo>
                  <a:pt x="171428" y="473220"/>
                </a:lnTo>
                <a:lnTo>
                  <a:pt x="174607" y="474807"/>
                </a:lnTo>
                <a:lnTo>
                  <a:pt x="178013" y="475940"/>
                </a:lnTo>
                <a:lnTo>
                  <a:pt x="181192" y="477074"/>
                </a:lnTo>
                <a:lnTo>
                  <a:pt x="184597" y="477981"/>
                </a:lnTo>
                <a:lnTo>
                  <a:pt x="187776" y="478888"/>
                </a:lnTo>
                <a:lnTo>
                  <a:pt x="191409" y="479795"/>
                </a:lnTo>
                <a:lnTo>
                  <a:pt x="195042" y="480248"/>
                </a:lnTo>
                <a:lnTo>
                  <a:pt x="198675" y="480702"/>
                </a:lnTo>
                <a:lnTo>
                  <a:pt x="202308" y="480702"/>
                </a:lnTo>
                <a:lnTo>
                  <a:pt x="206168" y="480929"/>
                </a:lnTo>
                <a:lnTo>
                  <a:pt x="554246" y="480929"/>
                </a:lnTo>
                <a:lnTo>
                  <a:pt x="557879" y="480702"/>
                </a:lnTo>
                <a:lnTo>
                  <a:pt x="561739" y="480702"/>
                </a:lnTo>
                <a:lnTo>
                  <a:pt x="565144" y="480248"/>
                </a:lnTo>
                <a:lnTo>
                  <a:pt x="569004" y="479795"/>
                </a:lnTo>
                <a:lnTo>
                  <a:pt x="572410" y="478888"/>
                </a:lnTo>
                <a:lnTo>
                  <a:pt x="576043" y="477981"/>
                </a:lnTo>
                <a:lnTo>
                  <a:pt x="579222" y="477074"/>
                </a:lnTo>
                <a:lnTo>
                  <a:pt x="582401" y="475940"/>
                </a:lnTo>
                <a:lnTo>
                  <a:pt x="585580" y="474807"/>
                </a:lnTo>
                <a:lnTo>
                  <a:pt x="588985" y="473220"/>
                </a:lnTo>
                <a:lnTo>
                  <a:pt x="591937" y="471406"/>
                </a:lnTo>
                <a:lnTo>
                  <a:pt x="594889" y="470045"/>
                </a:lnTo>
                <a:lnTo>
                  <a:pt x="597614" y="468005"/>
                </a:lnTo>
                <a:lnTo>
                  <a:pt x="600338" y="465964"/>
                </a:lnTo>
                <a:lnTo>
                  <a:pt x="603063" y="463697"/>
                </a:lnTo>
                <a:lnTo>
                  <a:pt x="605561" y="461429"/>
                </a:lnTo>
                <a:lnTo>
                  <a:pt x="607831" y="459389"/>
                </a:lnTo>
                <a:lnTo>
                  <a:pt x="610329" y="456895"/>
                </a:lnTo>
                <a:lnTo>
                  <a:pt x="612372" y="453947"/>
                </a:lnTo>
                <a:lnTo>
                  <a:pt x="614416" y="451226"/>
                </a:lnTo>
                <a:lnTo>
                  <a:pt x="616459" y="448279"/>
                </a:lnTo>
                <a:lnTo>
                  <a:pt x="618049" y="445331"/>
                </a:lnTo>
                <a:lnTo>
                  <a:pt x="619638" y="442157"/>
                </a:lnTo>
                <a:lnTo>
                  <a:pt x="621227" y="438756"/>
                </a:lnTo>
                <a:lnTo>
                  <a:pt x="622363" y="435581"/>
                </a:lnTo>
                <a:lnTo>
                  <a:pt x="623725" y="432180"/>
                </a:lnTo>
                <a:lnTo>
                  <a:pt x="624633" y="428326"/>
                </a:lnTo>
                <a:lnTo>
                  <a:pt x="625314" y="424698"/>
                </a:lnTo>
                <a:lnTo>
                  <a:pt x="625769" y="420844"/>
                </a:lnTo>
                <a:lnTo>
                  <a:pt x="626450" y="416989"/>
                </a:lnTo>
                <a:lnTo>
                  <a:pt x="626677" y="412908"/>
                </a:lnTo>
                <a:lnTo>
                  <a:pt x="626677" y="408600"/>
                </a:lnTo>
                <a:lnTo>
                  <a:pt x="626677" y="315412"/>
                </a:lnTo>
                <a:lnTo>
                  <a:pt x="626450" y="308156"/>
                </a:lnTo>
                <a:lnTo>
                  <a:pt x="626223" y="304755"/>
                </a:lnTo>
                <a:lnTo>
                  <a:pt x="625314" y="301354"/>
                </a:lnTo>
                <a:lnTo>
                  <a:pt x="624860" y="297726"/>
                </a:lnTo>
                <a:lnTo>
                  <a:pt x="624179" y="294325"/>
                </a:lnTo>
                <a:lnTo>
                  <a:pt x="623044" y="291151"/>
                </a:lnTo>
                <a:lnTo>
                  <a:pt x="621909" y="287750"/>
                </a:lnTo>
                <a:lnTo>
                  <a:pt x="620773" y="284575"/>
                </a:lnTo>
                <a:lnTo>
                  <a:pt x="619411" y="281628"/>
                </a:lnTo>
                <a:lnTo>
                  <a:pt x="617822" y="278454"/>
                </a:lnTo>
                <a:lnTo>
                  <a:pt x="616232" y="275506"/>
                </a:lnTo>
                <a:lnTo>
                  <a:pt x="614416" y="272558"/>
                </a:lnTo>
                <a:lnTo>
                  <a:pt x="612372" y="269838"/>
                </a:lnTo>
                <a:lnTo>
                  <a:pt x="610329" y="267117"/>
                </a:lnTo>
                <a:lnTo>
                  <a:pt x="608058" y="264623"/>
                </a:lnTo>
                <a:lnTo>
                  <a:pt x="606015" y="262129"/>
                </a:lnTo>
                <a:lnTo>
                  <a:pt x="603517" y="259861"/>
                </a:lnTo>
                <a:lnTo>
                  <a:pt x="600565" y="257594"/>
                </a:lnTo>
                <a:lnTo>
                  <a:pt x="597841" y="255780"/>
                </a:lnTo>
                <a:lnTo>
                  <a:pt x="595116" y="253739"/>
                </a:lnTo>
                <a:lnTo>
                  <a:pt x="591937" y="251926"/>
                </a:lnTo>
                <a:lnTo>
                  <a:pt x="588985" y="250112"/>
                </a:lnTo>
                <a:lnTo>
                  <a:pt x="585352" y="248978"/>
                </a:lnTo>
                <a:lnTo>
                  <a:pt x="582174" y="247391"/>
                </a:lnTo>
                <a:lnTo>
                  <a:pt x="578541" y="246257"/>
                </a:lnTo>
                <a:lnTo>
                  <a:pt x="574681" y="245123"/>
                </a:lnTo>
                <a:lnTo>
                  <a:pt x="571048" y="244443"/>
                </a:lnTo>
                <a:lnTo>
                  <a:pt x="566961" y="243763"/>
                </a:lnTo>
                <a:lnTo>
                  <a:pt x="562874" y="243310"/>
                </a:lnTo>
                <a:lnTo>
                  <a:pt x="558787" y="243083"/>
                </a:lnTo>
                <a:lnTo>
                  <a:pt x="554246" y="243083"/>
                </a:lnTo>
                <a:lnTo>
                  <a:pt x="206168" y="243083"/>
                </a:lnTo>
                <a:lnTo>
                  <a:pt x="201627" y="243083"/>
                </a:lnTo>
                <a:close/>
                <a:moveTo>
                  <a:pt x="297217" y="126767"/>
                </a:moveTo>
                <a:lnTo>
                  <a:pt x="294493" y="126994"/>
                </a:lnTo>
                <a:lnTo>
                  <a:pt x="291768" y="127448"/>
                </a:lnTo>
                <a:lnTo>
                  <a:pt x="289043" y="127901"/>
                </a:lnTo>
                <a:lnTo>
                  <a:pt x="286546" y="128355"/>
                </a:lnTo>
                <a:lnTo>
                  <a:pt x="284048" y="129035"/>
                </a:lnTo>
                <a:lnTo>
                  <a:pt x="281778" y="130168"/>
                </a:lnTo>
                <a:lnTo>
                  <a:pt x="279507" y="131075"/>
                </a:lnTo>
                <a:lnTo>
                  <a:pt x="277464" y="132436"/>
                </a:lnTo>
                <a:lnTo>
                  <a:pt x="275647" y="133796"/>
                </a:lnTo>
                <a:lnTo>
                  <a:pt x="274058" y="135157"/>
                </a:lnTo>
                <a:lnTo>
                  <a:pt x="272468" y="136517"/>
                </a:lnTo>
                <a:lnTo>
                  <a:pt x="271333" y="138331"/>
                </a:lnTo>
                <a:lnTo>
                  <a:pt x="270198" y="140145"/>
                </a:lnTo>
                <a:lnTo>
                  <a:pt x="269744" y="141732"/>
                </a:lnTo>
                <a:lnTo>
                  <a:pt x="269290" y="143546"/>
                </a:lnTo>
                <a:lnTo>
                  <a:pt x="269062" y="145586"/>
                </a:lnTo>
                <a:lnTo>
                  <a:pt x="269062" y="178236"/>
                </a:lnTo>
                <a:lnTo>
                  <a:pt x="269290" y="179824"/>
                </a:lnTo>
                <a:lnTo>
                  <a:pt x="269517" y="181864"/>
                </a:lnTo>
                <a:lnTo>
                  <a:pt x="270198" y="183678"/>
                </a:lnTo>
                <a:lnTo>
                  <a:pt x="271333" y="185492"/>
                </a:lnTo>
                <a:lnTo>
                  <a:pt x="272468" y="186852"/>
                </a:lnTo>
                <a:lnTo>
                  <a:pt x="273831" y="188439"/>
                </a:lnTo>
                <a:lnTo>
                  <a:pt x="275420" y="189800"/>
                </a:lnTo>
                <a:lnTo>
                  <a:pt x="277237" y="191387"/>
                </a:lnTo>
                <a:lnTo>
                  <a:pt x="279280" y="192294"/>
                </a:lnTo>
                <a:lnTo>
                  <a:pt x="281324" y="193654"/>
                </a:lnTo>
                <a:lnTo>
                  <a:pt x="283821" y="194561"/>
                </a:lnTo>
                <a:lnTo>
                  <a:pt x="286319" y="195468"/>
                </a:lnTo>
                <a:lnTo>
                  <a:pt x="288816" y="196149"/>
                </a:lnTo>
                <a:lnTo>
                  <a:pt x="291541" y="196375"/>
                </a:lnTo>
                <a:lnTo>
                  <a:pt x="294266" y="196829"/>
                </a:lnTo>
                <a:lnTo>
                  <a:pt x="297217" y="196829"/>
                </a:lnTo>
                <a:lnTo>
                  <a:pt x="463423" y="196829"/>
                </a:lnTo>
                <a:lnTo>
                  <a:pt x="466148" y="196829"/>
                </a:lnTo>
                <a:lnTo>
                  <a:pt x="468872" y="196375"/>
                </a:lnTo>
                <a:lnTo>
                  <a:pt x="471597" y="196149"/>
                </a:lnTo>
                <a:lnTo>
                  <a:pt x="474322" y="195468"/>
                </a:lnTo>
                <a:lnTo>
                  <a:pt x="476592" y="194561"/>
                </a:lnTo>
                <a:lnTo>
                  <a:pt x="479090" y="193654"/>
                </a:lnTo>
                <a:lnTo>
                  <a:pt x="481133" y="192294"/>
                </a:lnTo>
                <a:lnTo>
                  <a:pt x="483177" y="191387"/>
                </a:lnTo>
                <a:lnTo>
                  <a:pt x="485220" y="189800"/>
                </a:lnTo>
                <a:lnTo>
                  <a:pt x="486583" y="188439"/>
                </a:lnTo>
                <a:lnTo>
                  <a:pt x="488172" y="186852"/>
                </a:lnTo>
                <a:lnTo>
                  <a:pt x="489080" y="185492"/>
                </a:lnTo>
                <a:lnTo>
                  <a:pt x="490216" y="183678"/>
                </a:lnTo>
                <a:lnTo>
                  <a:pt x="490897" y="181864"/>
                </a:lnTo>
                <a:lnTo>
                  <a:pt x="491124" y="179824"/>
                </a:lnTo>
                <a:lnTo>
                  <a:pt x="491351" y="178236"/>
                </a:lnTo>
                <a:lnTo>
                  <a:pt x="491351" y="145586"/>
                </a:lnTo>
                <a:lnTo>
                  <a:pt x="491124" y="143546"/>
                </a:lnTo>
                <a:lnTo>
                  <a:pt x="490897" y="141732"/>
                </a:lnTo>
                <a:lnTo>
                  <a:pt x="490216" y="140145"/>
                </a:lnTo>
                <a:lnTo>
                  <a:pt x="489080" y="138331"/>
                </a:lnTo>
                <a:lnTo>
                  <a:pt x="487945" y="136517"/>
                </a:lnTo>
                <a:lnTo>
                  <a:pt x="486356" y="135157"/>
                </a:lnTo>
                <a:lnTo>
                  <a:pt x="484766" y="133796"/>
                </a:lnTo>
                <a:lnTo>
                  <a:pt x="482950" y="132436"/>
                </a:lnTo>
                <a:lnTo>
                  <a:pt x="480906" y="131075"/>
                </a:lnTo>
                <a:lnTo>
                  <a:pt x="478636" y="130168"/>
                </a:lnTo>
                <a:lnTo>
                  <a:pt x="476365" y="129035"/>
                </a:lnTo>
                <a:lnTo>
                  <a:pt x="473868" y="128355"/>
                </a:lnTo>
                <a:lnTo>
                  <a:pt x="471370" y="127901"/>
                </a:lnTo>
                <a:lnTo>
                  <a:pt x="468872" y="127448"/>
                </a:lnTo>
                <a:lnTo>
                  <a:pt x="466148" y="126994"/>
                </a:lnTo>
                <a:lnTo>
                  <a:pt x="463423" y="126767"/>
                </a:lnTo>
                <a:lnTo>
                  <a:pt x="297217" y="126767"/>
                </a:lnTo>
                <a:close/>
                <a:moveTo>
                  <a:pt x="201400" y="96838"/>
                </a:moveTo>
                <a:lnTo>
                  <a:pt x="380774" y="96838"/>
                </a:lnTo>
                <a:lnTo>
                  <a:pt x="559241" y="96838"/>
                </a:lnTo>
                <a:lnTo>
                  <a:pt x="566961" y="97292"/>
                </a:lnTo>
                <a:lnTo>
                  <a:pt x="574454" y="97745"/>
                </a:lnTo>
                <a:lnTo>
                  <a:pt x="581947" y="98652"/>
                </a:lnTo>
                <a:lnTo>
                  <a:pt x="589439" y="100013"/>
                </a:lnTo>
                <a:lnTo>
                  <a:pt x="596705" y="101600"/>
                </a:lnTo>
                <a:lnTo>
                  <a:pt x="603744" y="103640"/>
                </a:lnTo>
                <a:lnTo>
                  <a:pt x="610329" y="105908"/>
                </a:lnTo>
                <a:lnTo>
                  <a:pt x="617140" y="108629"/>
                </a:lnTo>
                <a:lnTo>
                  <a:pt x="623725" y="111349"/>
                </a:lnTo>
                <a:lnTo>
                  <a:pt x="629856" y="114524"/>
                </a:lnTo>
                <a:lnTo>
                  <a:pt x="636213" y="118378"/>
                </a:lnTo>
                <a:lnTo>
                  <a:pt x="641890" y="122006"/>
                </a:lnTo>
                <a:lnTo>
                  <a:pt x="647566" y="126087"/>
                </a:lnTo>
                <a:lnTo>
                  <a:pt x="653015" y="130395"/>
                </a:lnTo>
                <a:lnTo>
                  <a:pt x="658011" y="134930"/>
                </a:lnTo>
                <a:lnTo>
                  <a:pt x="663006" y="139465"/>
                </a:lnTo>
                <a:lnTo>
                  <a:pt x="667774" y="144453"/>
                </a:lnTo>
                <a:lnTo>
                  <a:pt x="672315" y="149668"/>
                </a:lnTo>
                <a:lnTo>
                  <a:pt x="676629" y="155336"/>
                </a:lnTo>
                <a:lnTo>
                  <a:pt x="680489" y="160778"/>
                </a:lnTo>
                <a:lnTo>
                  <a:pt x="684349" y="166446"/>
                </a:lnTo>
                <a:lnTo>
                  <a:pt x="687528" y="172115"/>
                </a:lnTo>
                <a:lnTo>
                  <a:pt x="690707" y="178236"/>
                </a:lnTo>
                <a:lnTo>
                  <a:pt x="693431" y="184358"/>
                </a:lnTo>
                <a:lnTo>
                  <a:pt x="695929" y="190707"/>
                </a:lnTo>
                <a:lnTo>
                  <a:pt x="698200" y="197055"/>
                </a:lnTo>
                <a:lnTo>
                  <a:pt x="700016" y="203631"/>
                </a:lnTo>
                <a:lnTo>
                  <a:pt x="701378" y="209979"/>
                </a:lnTo>
                <a:lnTo>
                  <a:pt x="702741" y="216781"/>
                </a:lnTo>
                <a:lnTo>
                  <a:pt x="703649" y="223584"/>
                </a:lnTo>
                <a:lnTo>
                  <a:pt x="704330" y="230159"/>
                </a:lnTo>
                <a:lnTo>
                  <a:pt x="704557" y="237188"/>
                </a:lnTo>
                <a:lnTo>
                  <a:pt x="704557" y="754825"/>
                </a:lnTo>
                <a:lnTo>
                  <a:pt x="704330" y="761627"/>
                </a:lnTo>
                <a:lnTo>
                  <a:pt x="703649" y="767976"/>
                </a:lnTo>
                <a:lnTo>
                  <a:pt x="702968" y="774551"/>
                </a:lnTo>
                <a:lnTo>
                  <a:pt x="702060" y="780673"/>
                </a:lnTo>
                <a:lnTo>
                  <a:pt x="700470" y="787022"/>
                </a:lnTo>
                <a:lnTo>
                  <a:pt x="698881" y="793144"/>
                </a:lnTo>
                <a:lnTo>
                  <a:pt x="697064" y="799266"/>
                </a:lnTo>
                <a:lnTo>
                  <a:pt x="694794" y="805161"/>
                </a:lnTo>
                <a:lnTo>
                  <a:pt x="692523" y="810829"/>
                </a:lnTo>
                <a:lnTo>
                  <a:pt x="689799" y="816271"/>
                </a:lnTo>
                <a:lnTo>
                  <a:pt x="687074" y="821939"/>
                </a:lnTo>
                <a:lnTo>
                  <a:pt x="683668" y="827381"/>
                </a:lnTo>
                <a:lnTo>
                  <a:pt x="680489" y="832596"/>
                </a:lnTo>
                <a:lnTo>
                  <a:pt x="677083" y="837584"/>
                </a:lnTo>
                <a:lnTo>
                  <a:pt x="673450" y="842345"/>
                </a:lnTo>
                <a:lnTo>
                  <a:pt x="669591" y="847107"/>
                </a:lnTo>
                <a:lnTo>
                  <a:pt x="665504" y="851415"/>
                </a:lnTo>
                <a:lnTo>
                  <a:pt x="661644" y="855723"/>
                </a:lnTo>
                <a:lnTo>
                  <a:pt x="657329" y="860031"/>
                </a:lnTo>
                <a:lnTo>
                  <a:pt x="652788" y="863885"/>
                </a:lnTo>
                <a:lnTo>
                  <a:pt x="648247" y="867740"/>
                </a:lnTo>
                <a:lnTo>
                  <a:pt x="643479" y="871141"/>
                </a:lnTo>
                <a:lnTo>
                  <a:pt x="638938" y="874542"/>
                </a:lnTo>
                <a:lnTo>
                  <a:pt x="633943" y="877489"/>
                </a:lnTo>
                <a:lnTo>
                  <a:pt x="629174" y="880210"/>
                </a:lnTo>
                <a:lnTo>
                  <a:pt x="624179" y="882931"/>
                </a:lnTo>
                <a:lnTo>
                  <a:pt x="618957" y="885198"/>
                </a:lnTo>
                <a:lnTo>
                  <a:pt x="613962" y="887239"/>
                </a:lnTo>
                <a:lnTo>
                  <a:pt x="608739" y="888826"/>
                </a:lnTo>
                <a:lnTo>
                  <a:pt x="603517" y="890640"/>
                </a:lnTo>
                <a:lnTo>
                  <a:pt x="598068" y="892001"/>
                </a:lnTo>
                <a:lnTo>
                  <a:pt x="592845" y="892907"/>
                </a:lnTo>
                <a:lnTo>
                  <a:pt x="760413" y="1123951"/>
                </a:lnTo>
                <a:lnTo>
                  <a:pt x="663914" y="1123951"/>
                </a:lnTo>
                <a:lnTo>
                  <a:pt x="544028" y="968184"/>
                </a:lnTo>
                <a:lnTo>
                  <a:pt x="216385" y="968184"/>
                </a:lnTo>
                <a:lnTo>
                  <a:pt x="96499" y="1123951"/>
                </a:lnTo>
                <a:lnTo>
                  <a:pt x="0" y="1123951"/>
                </a:lnTo>
                <a:lnTo>
                  <a:pt x="167341" y="892681"/>
                </a:lnTo>
                <a:lnTo>
                  <a:pt x="162119" y="892001"/>
                </a:lnTo>
                <a:lnTo>
                  <a:pt x="156896" y="890413"/>
                </a:lnTo>
                <a:lnTo>
                  <a:pt x="151674" y="888826"/>
                </a:lnTo>
                <a:lnTo>
                  <a:pt x="146452" y="887239"/>
                </a:lnTo>
                <a:lnTo>
                  <a:pt x="141457" y="885198"/>
                </a:lnTo>
                <a:lnTo>
                  <a:pt x="136234" y="882704"/>
                </a:lnTo>
                <a:lnTo>
                  <a:pt x="131239" y="880210"/>
                </a:lnTo>
                <a:lnTo>
                  <a:pt x="126471" y="877489"/>
                </a:lnTo>
                <a:lnTo>
                  <a:pt x="121476" y="874542"/>
                </a:lnTo>
                <a:lnTo>
                  <a:pt x="116707" y="870914"/>
                </a:lnTo>
                <a:lnTo>
                  <a:pt x="111939" y="867513"/>
                </a:lnTo>
                <a:lnTo>
                  <a:pt x="107625" y="863885"/>
                </a:lnTo>
                <a:lnTo>
                  <a:pt x="103311" y="860031"/>
                </a:lnTo>
                <a:lnTo>
                  <a:pt x="98770" y="855723"/>
                </a:lnTo>
                <a:lnTo>
                  <a:pt x="94683" y="851415"/>
                </a:lnTo>
                <a:lnTo>
                  <a:pt x="90823" y="847107"/>
                </a:lnTo>
                <a:lnTo>
                  <a:pt x="86736" y="842345"/>
                </a:lnTo>
                <a:lnTo>
                  <a:pt x="83330" y="837584"/>
                </a:lnTo>
                <a:lnTo>
                  <a:pt x="79924" y="832369"/>
                </a:lnTo>
                <a:lnTo>
                  <a:pt x="76518" y="827381"/>
                </a:lnTo>
                <a:lnTo>
                  <a:pt x="73339" y="821939"/>
                </a:lnTo>
                <a:lnTo>
                  <a:pt x="70615" y="816271"/>
                </a:lnTo>
                <a:lnTo>
                  <a:pt x="67890" y="810829"/>
                </a:lnTo>
                <a:lnTo>
                  <a:pt x="65620" y="804934"/>
                </a:lnTo>
                <a:lnTo>
                  <a:pt x="63349" y="799266"/>
                </a:lnTo>
                <a:lnTo>
                  <a:pt x="61533" y="793144"/>
                </a:lnTo>
                <a:lnTo>
                  <a:pt x="59943" y="787022"/>
                </a:lnTo>
                <a:lnTo>
                  <a:pt x="58581" y="780673"/>
                </a:lnTo>
                <a:lnTo>
                  <a:pt x="57445" y="774551"/>
                </a:lnTo>
                <a:lnTo>
                  <a:pt x="56537" y="767976"/>
                </a:lnTo>
                <a:lnTo>
                  <a:pt x="56083" y="761627"/>
                </a:lnTo>
                <a:lnTo>
                  <a:pt x="56083" y="754825"/>
                </a:lnTo>
                <a:lnTo>
                  <a:pt x="56083" y="237188"/>
                </a:lnTo>
                <a:lnTo>
                  <a:pt x="56083" y="230159"/>
                </a:lnTo>
                <a:lnTo>
                  <a:pt x="56537" y="223584"/>
                </a:lnTo>
                <a:lnTo>
                  <a:pt x="57673" y="216781"/>
                </a:lnTo>
                <a:lnTo>
                  <a:pt x="58808" y="209979"/>
                </a:lnTo>
                <a:lnTo>
                  <a:pt x="60397" y="203631"/>
                </a:lnTo>
                <a:lnTo>
                  <a:pt x="62441" y="197055"/>
                </a:lnTo>
                <a:lnTo>
                  <a:pt x="64257" y="190707"/>
                </a:lnTo>
                <a:lnTo>
                  <a:pt x="66755" y="184358"/>
                </a:lnTo>
                <a:lnTo>
                  <a:pt x="69934" y="178236"/>
                </a:lnTo>
                <a:lnTo>
                  <a:pt x="72885" y="172115"/>
                </a:lnTo>
                <a:lnTo>
                  <a:pt x="76291" y="166446"/>
                </a:lnTo>
                <a:lnTo>
                  <a:pt x="79924" y="160778"/>
                </a:lnTo>
                <a:lnTo>
                  <a:pt x="83784" y="155336"/>
                </a:lnTo>
                <a:lnTo>
                  <a:pt x="88098" y="149668"/>
                </a:lnTo>
                <a:lnTo>
                  <a:pt x="92639" y="144453"/>
                </a:lnTo>
                <a:lnTo>
                  <a:pt x="97181" y="139465"/>
                </a:lnTo>
                <a:lnTo>
                  <a:pt x="102176" y="134930"/>
                </a:lnTo>
                <a:lnTo>
                  <a:pt x="107625" y="130395"/>
                </a:lnTo>
                <a:lnTo>
                  <a:pt x="112847" y="126087"/>
                </a:lnTo>
                <a:lnTo>
                  <a:pt x="118524" y="122006"/>
                </a:lnTo>
                <a:lnTo>
                  <a:pt x="124427" y="118378"/>
                </a:lnTo>
                <a:lnTo>
                  <a:pt x="130558" y="114524"/>
                </a:lnTo>
                <a:lnTo>
                  <a:pt x="136688" y="111349"/>
                </a:lnTo>
                <a:lnTo>
                  <a:pt x="143273" y="108629"/>
                </a:lnTo>
                <a:lnTo>
                  <a:pt x="149858" y="105908"/>
                </a:lnTo>
                <a:lnTo>
                  <a:pt x="156669" y="103640"/>
                </a:lnTo>
                <a:lnTo>
                  <a:pt x="163708" y="101600"/>
                </a:lnTo>
                <a:lnTo>
                  <a:pt x="170974" y="100013"/>
                </a:lnTo>
                <a:lnTo>
                  <a:pt x="178467" y="98652"/>
                </a:lnTo>
                <a:lnTo>
                  <a:pt x="185960" y="97745"/>
                </a:lnTo>
                <a:lnTo>
                  <a:pt x="193453" y="97292"/>
                </a:lnTo>
                <a:lnTo>
                  <a:pt x="201400" y="96838"/>
                </a:lnTo>
                <a:close/>
                <a:moveTo>
                  <a:pt x="435148" y="0"/>
                </a:moveTo>
                <a:lnTo>
                  <a:pt x="439850" y="0"/>
                </a:lnTo>
                <a:lnTo>
                  <a:pt x="444105" y="0"/>
                </a:lnTo>
                <a:lnTo>
                  <a:pt x="448583" y="673"/>
                </a:lnTo>
                <a:lnTo>
                  <a:pt x="452838" y="1796"/>
                </a:lnTo>
                <a:lnTo>
                  <a:pt x="457093" y="3367"/>
                </a:lnTo>
                <a:lnTo>
                  <a:pt x="460900" y="5163"/>
                </a:lnTo>
                <a:lnTo>
                  <a:pt x="464482" y="7408"/>
                </a:lnTo>
                <a:lnTo>
                  <a:pt x="467841" y="10102"/>
                </a:lnTo>
                <a:lnTo>
                  <a:pt x="470976" y="12796"/>
                </a:lnTo>
                <a:lnTo>
                  <a:pt x="473887" y="15939"/>
                </a:lnTo>
                <a:lnTo>
                  <a:pt x="476351" y="19306"/>
                </a:lnTo>
                <a:lnTo>
                  <a:pt x="478590" y="23123"/>
                </a:lnTo>
                <a:lnTo>
                  <a:pt x="480605" y="27164"/>
                </a:lnTo>
                <a:lnTo>
                  <a:pt x="482173" y="30980"/>
                </a:lnTo>
                <a:lnTo>
                  <a:pt x="483069" y="35470"/>
                </a:lnTo>
                <a:lnTo>
                  <a:pt x="483740" y="39960"/>
                </a:lnTo>
                <a:lnTo>
                  <a:pt x="484188" y="44225"/>
                </a:lnTo>
                <a:lnTo>
                  <a:pt x="483740" y="48715"/>
                </a:lnTo>
                <a:lnTo>
                  <a:pt x="483069" y="53205"/>
                </a:lnTo>
                <a:lnTo>
                  <a:pt x="482173" y="57695"/>
                </a:lnTo>
                <a:lnTo>
                  <a:pt x="480605" y="61511"/>
                </a:lnTo>
                <a:lnTo>
                  <a:pt x="478590" y="65552"/>
                </a:lnTo>
                <a:lnTo>
                  <a:pt x="476351" y="69144"/>
                </a:lnTo>
                <a:lnTo>
                  <a:pt x="473887" y="72736"/>
                </a:lnTo>
                <a:lnTo>
                  <a:pt x="470976" y="75879"/>
                </a:lnTo>
                <a:lnTo>
                  <a:pt x="467841" y="78573"/>
                </a:lnTo>
                <a:lnTo>
                  <a:pt x="464482" y="81267"/>
                </a:lnTo>
                <a:lnTo>
                  <a:pt x="460900" y="83512"/>
                </a:lnTo>
                <a:lnTo>
                  <a:pt x="457093" y="85308"/>
                </a:lnTo>
                <a:lnTo>
                  <a:pt x="452838" y="86655"/>
                </a:lnTo>
                <a:lnTo>
                  <a:pt x="448583" y="88002"/>
                </a:lnTo>
                <a:lnTo>
                  <a:pt x="444105" y="88675"/>
                </a:lnTo>
                <a:lnTo>
                  <a:pt x="439850" y="88900"/>
                </a:lnTo>
                <a:lnTo>
                  <a:pt x="435148" y="88675"/>
                </a:lnTo>
                <a:lnTo>
                  <a:pt x="430669" y="88002"/>
                </a:lnTo>
                <a:lnTo>
                  <a:pt x="426414" y="86655"/>
                </a:lnTo>
                <a:lnTo>
                  <a:pt x="422384" y="85308"/>
                </a:lnTo>
                <a:lnTo>
                  <a:pt x="418353" y="83512"/>
                </a:lnTo>
                <a:lnTo>
                  <a:pt x="414994" y="81267"/>
                </a:lnTo>
                <a:lnTo>
                  <a:pt x="411411" y="78573"/>
                </a:lnTo>
                <a:lnTo>
                  <a:pt x="408276" y="75879"/>
                </a:lnTo>
                <a:lnTo>
                  <a:pt x="405365" y="72736"/>
                </a:lnTo>
                <a:lnTo>
                  <a:pt x="402902" y="69144"/>
                </a:lnTo>
                <a:lnTo>
                  <a:pt x="400663" y="65552"/>
                </a:lnTo>
                <a:lnTo>
                  <a:pt x="398647" y="61511"/>
                </a:lnTo>
                <a:lnTo>
                  <a:pt x="397304" y="57695"/>
                </a:lnTo>
                <a:lnTo>
                  <a:pt x="396184" y="53205"/>
                </a:lnTo>
                <a:lnTo>
                  <a:pt x="395512" y="48715"/>
                </a:lnTo>
                <a:lnTo>
                  <a:pt x="395288" y="44225"/>
                </a:lnTo>
                <a:lnTo>
                  <a:pt x="395512" y="39960"/>
                </a:lnTo>
                <a:lnTo>
                  <a:pt x="396184" y="35470"/>
                </a:lnTo>
                <a:lnTo>
                  <a:pt x="397304" y="30980"/>
                </a:lnTo>
                <a:lnTo>
                  <a:pt x="398647" y="27164"/>
                </a:lnTo>
                <a:lnTo>
                  <a:pt x="400663" y="23123"/>
                </a:lnTo>
                <a:lnTo>
                  <a:pt x="402902" y="19306"/>
                </a:lnTo>
                <a:lnTo>
                  <a:pt x="405365" y="15939"/>
                </a:lnTo>
                <a:lnTo>
                  <a:pt x="408276" y="12796"/>
                </a:lnTo>
                <a:lnTo>
                  <a:pt x="411411" y="10102"/>
                </a:lnTo>
                <a:lnTo>
                  <a:pt x="414994" y="7408"/>
                </a:lnTo>
                <a:lnTo>
                  <a:pt x="418353" y="5163"/>
                </a:lnTo>
                <a:lnTo>
                  <a:pt x="422384" y="3367"/>
                </a:lnTo>
                <a:lnTo>
                  <a:pt x="426414" y="1796"/>
                </a:lnTo>
                <a:lnTo>
                  <a:pt x="430669" y="673"/>
                </a:lnTo>
                <a:lnTo>
                  <a:pt x="435148" y="0"/>
                </a:lnTo>
                <a:close/>
                <a:moveTo>
                  <a:pt x="315210" y="0"/>
                </a:moveTo>
                <a:lnTo>
                  <a:pt x="319996" y="0"/>
                </a:lnTo>
                <a:lnTo>
                  <a:pt x="324555" y="0"/>
                </a:lnTo>
                <a:lnTo>
                  <a:pt x="329113" y="673"/>
                </a:lnTo>
                <a:lnTo>
                  <a:pt x="333216" y="1796"/>
                </a:lnTo>
                <a:lnTo>
                  <a:pt x="337547" y="3367"/>
                </a:lnTo>
                <a:lnTo>
                  <a:pt x="341650" y="5163"/>
                </a:lnTo>
                <a:lnTo>
                  <a:pt x="345296" y="7408"/>
                </a:lnTo>
                <a:lnTo>
                  <a:pt x="348943" y="10102"/>
                </a:lnTo>
                <a:lnTo>
                  <a:pt x="351906" y="12796"/>
                </a:lnTo>
                <a:lnTo>
                  <a:pt x="354869" y="15939"/>
                </a:lnTo>
                <a:lnTo>
                  <a:pt x="357377" y="19306"/>
                </a:lnTo>
                <a:lnTo>
                  <a:pt x="359656" y="23123"/>
                </a:lnTo>
                <a:lnTo>
                  <a:pt x="361707" y="27164"/>
                </a:lnTo>
                <a:lnTo>
                  <a:pt x="363075" y="30980"/>
                </a:lnTo>
                <a:lnTo>
                  <a:pt x="364442" y="35470"/>
                </a:lnTo>
                <a:lnTo>
                  <a:pt x="364898" y="39960"/>
                </a:lnTo>
                <a:lnTo>
                  <a:pt x="365126" y="44225"/>
                </a:lnTo>
                <a:lnTo>
                  <a:pt x="364898" y="48715"/>
                </a:lnTo>
                <a:lnTo>
                  <a:pt x="364442" y="53205"/>
                </a:lnTo>
                <a:lnTo>
                  <a:pt x="363075" y="57695"/>
                </a:lnTo>
                <a:lnTo>
                  <a:pt x="361707" y="61511"/>
                </a:lnTo>
                <a:lnTo>
                  <a:pt x="359656" y="65552"/>
                </a:lnTo>
                <a:lnTo>
                  <a:pt x="357377" y="69144"/>
                </a:lnTo>
                <a:lnTo>
                  <a:pt x="354869" y="72736"/>
                </a:lnTo>
                <a:lnTo>
                  <a:pt x="351906" y="75879"/>
                </a:lnTo>
                <a:lnTo>
                  <a:pt x="348943" y="78573"/>
                </a:lnTo>
                <a:lnTo>
                  <a:pt x="345296" y="81267"/>
                </a:lnTo>
                <a:lnTo>
                  <a:pt x="341650" y="83512"/>
                </a:lnTo>
                <a:lnTo>
                  <a:pt x="337547" y="85308"/>
                </a:lnTo>
                <a:lnTo>
                  <a:pt x="333216" y="86655"/>
                </a:lnTo>
                <a:lnTo>
                  <a:pt x="329113" y="88002"/>
                </a:lnTo>
                <a:lnTo>
                  <a:pt x="324555" y="88675"/>
                </a:lnTo>
                <a:lnTo>
                  <a:pt x="319996" y="88900"/>
                </a:lnTo>
                <a:lnTo>
                  <a:pt x="315210" y="88675"/>
                </a:lnTo>
                <a:lnTo>
                  <a:pt x="310651" y="88002"/>
                </a:lnTo>
                <a:lnTo>
                  <a:pt x="306548" y="86655"/>
                </a:lnTo>
                <a:lnTo>
                  <a:pt x="302446" y="85308"/>
                </a:lnTo>
                <a:lnTo>
                  <a:pt x="298571" y="83512"/>
                </a:lnTo>
                <a:lnTo>
                  <a:pt x="294696" y="81267"/>
                </a:lnTo>
                <a:lnTo>
                  <a:pt x="291277" y="78573"/>
                </a:lnTo>
                <a:lnTo>
                  <a:pt x="287858" y="75879"/>
                </a:lnTo>
                <a:lnTo>
                  <a:pt x="284895" y="72736"/>
                </a:lnTo>
                <a:lnTo>
                  <a:pt x="282388" y="69144"/>
                </a:lnTo>
                <a:lnTo>
                  <a:pt x="280109" y="65552"/>
                </a:lnTo>
                <a:lnTo>
                  <a:pt x="278285" y="61511"/>
                </a:lnTo>
                <a:lnTo>
                  <a:pt x="276690" y="57695"/>
                </a:lnTo>
                <a:lnTo>
                  <a:pt x="275778" y="53205"/>
                </a:lnTo>
                <a:lnTo>
                  <a:pt x="274866" y="48715"/>
                </a:lnTo>
                <a:lnTo>
                  <a:pt x="274638" y="44225"/>
                </a:lnTo>
                <a:lnTo>
                  <a:pt x="274866" y="39960"/>
                </a:lnTo>
                <a:lnTo>
                  <a:pt x="275778" y="35470"/>
                </a:lnTo>
                <a:lnTo>
                  <a:pt x="276690" y="30980"/>
                </a:lnTo>
                <a:lnTo>
                  <a:pt x="278285" y="27164"/>
                </a:lnTo>
                <a:lnTo>
                  <a:pt x="280109" y="23123"/>
                </a:lnTo>
                <a:lnTo>
                  <a:pt x="282388" y="19306"/>
                </a:lnTo>
                <a:lnTo>
                  <a:pt x="284895" y="15939"/>
                </a:lnTo>
                <a:lnTo>
                  <a:pt x="287858" y="12796"/>
                </a:lnTo>
                <a:lnTo>
                  <a:pt x="291277" y="10102"/>
                </a:lnTo>
                <a:lnTo>
                  <a:pt x="294696" y="7408"/>
                </a:lnTo>
                <a:lnTo>
                  <a:pt x="298571" y="5163"/>
                </a:lnTo>
                <a:lnTo>
                  <a:pt x="302446" y="3367"/>
                </a:lnTo>
                <a:lnTo>
                  <a:pt x="306548" y="1796"/>
                </a:lnTo>
                <a:lnTo>
                  <a:pt x="310651" y="673"/>
                </a:lnTo>
                <a:lnTo>
                  <a:pt x="315210" y="0"/>
                </a:ln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23" name="KSO_Shape"/>
          <p:cNvSpPr/>
          <p:nvPr/>
        </p:nvSpPr>
        <p:spPr>
          <a:xfrm>
            <a:off x="7197616" y="3128797"/>
            <a:ext cx="819150" cy="689451"/>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24" name="KSO_Shape"/>
          <p:cNvSpPr/>
          <p:nvPr/>
        </p:nvSpPr>
        <p:spPr bwMode="auto">
          <a:xfrm>
            <a:off x="10092893" y="3209346"/>
            <a:ext cx="774097" cy="528352"/>
          </a:xfrm>
          <a:custGeom>
            <a:avLst/>
            <a:gdLst>
              <a:gd name="T0" fmla="*/ 1793051 w 3431"/>
              <a:gd name="T1" fmla="*/ 289112 h 2339"/>
              <a:gd name="T2" fmla="*/ 1793051 w 3431"/>
              <a:gd name="T3" fmla="*/ 285439 h 2339"/>
              <a:gd name="T4" fmla="*/ 0 w 3431"/>
              <a:gd name="T5" fmla="*/ 285439 h 2339"/>
              <a:gd name="T6" fmla="*/ 0 w 3431"/>
              <a:gd name="T7" fmla="*/ 161084 h 2339"/>
              <a:gd name="T8" fmla="*/ 161096 w 3431"/>
              <a:gd name="T9" fmla="*/ 0 h 2339"/>
              <a:gd name="T10" fmla="*/ 1628281 w 3431"/>
              <a:gd name="T11" fmla="*/ 0 h 2339"/>
              <a:gd name="T12" fmla="*/ 1794625 w 3431"/>
              <a:gd name="T13" fmla="*/ 161084 h 2339"/>
              <a:gd name="T14" fmla="*/ 1794625 w 3431"/>
              <a:gd name="T15" fmla="*/ 289112 h 2339"/>
              <a:gd name="T16" fmla="*/ 1793051 w 3431"/>
              <a:gd name="T17" fmla="*/ 289112 h 2339"/>
              <a:gd name="T18" fmla="*/ 1800397 w 3431"/>
              <a:gd name="T19" fmla="*/ 578223 h 2339"/>
              <a:gd name="T20" fmla="*/ 1800397 w 3431"/>
              <a:gd name="T21" fmla="*/ 1073018 h 2339"/>
              <a:gd name="T22" fmla="*/ 1628281 w 3431"/>
              <a:gd name="T23" fmla="*/ 1227281 h 2339"/>
              <a:gd name="T24" fmla="*/ 161096 w 3431"/>
              <a:gd name="T25" fmla="*/ 1227281 h 2339"/>
              <a:gd name="T26" fmla="*/ 0 w 3431"/>
              <a:gd name="T27" fmla="*/ 1073018 h 2339"/>
              <a:gd name="T28" fmla="*/ 0 w 3431"/>
              <a:gd name="T29" fmla="*/ 578223 h 2339"/>
              <a:gd name="T30" fmla="*/ 1800397 w 3431"/>
              <a:gd name="T31" fmla="*/ 578223 h 2339"/>
              <a:gd name="T32" fmla="*/ 685316 w 3431"/>
              <a:gd name="T33" fmla="*/ 793876 h 2339"/>
              <a:gd name="T34" fmla="*/ 431864 w 3431"/>
              <a:gd name="T35" fmla="*/ 793876 h 2339"/>
              <a:gd name="T36" fmla="*/ 431864 w 3431"/>
              <a:gd name="T37" fmla="*/ 900391 h 2339"/>
              <a:gd name="T38" fmla="*/ 685316 w 3431"/>
              <a:gd name="T39" fmla="*/ 900391 h 2339"/>
              <a:gd name="T40" fmla="*/ 685316 w 3431"/>
              <a:gd name="T41" fmla="*/ 793876 h 2339"/>
              <a:gd name="T42" fmla="*/ 1010132 w 3431"/>
              <a:gd name="T43" fmla="*/ 793876 h 2339"/>
              <a:gd name="T44" fmla="*/ 791839 w 3431"/>
              <a:gd name="T45" fmla="*/ 793876 h 2339"/>
              <a:gd name="T46" fmla="*/ 791839 w 3431"/>
              <a:gd name="T47" fmla="*/ 900391 h 2339"/>
              <a:gd name="T48" fmla="*/ 1010132 w 3431"/>
              <a:gd name="T49" fmla="*/ 900391 h 2339"/>
              <a:gd name="T50" fmla="*/ 1010132 w 3431"/>
              <a:gd name="T51" fmla="*/ 793876 h 2339"/>
              <a:gd name="T52" fmla="*/ 1367483 w 3431"/>
              <a:gd name="T53" fmla="*/ 793876 h 2339"/>
              <a:gd name="T54" fmla="*/ 1078349 w 3431"/>
              <a:gd name="T55" fmla="*/ 793876 h 2339"/>
              <a:gd name="T56" fmla="*/ 1078349 w 3431"/>
              <a:gd name="T57" fmla="*/ 900391 h 2339"/>
              <a:gd name="T58" fmla="*/ 1367483 w 3431"/>
              <a:gd name="T59" fmla="*/ 900391 h 2339"/>
              <a:gd name="T60" fmla="*/ 1367483 w 3431"/>
              <a:gd name="T61" fmla="*/ 793876 h 2339"/>
              <a:gd name="T62" fmla="*/ 108097 w 3431"/>
              <a:gd name="T63" fmla="*/ 1077741 h 2339"/>
              <a:gd name="T64" fmla="*/ 1369057 w 3431"/>
              <a:gd name="T65" fmla="*/ 1077741 h 2339"/>
              <a:gd name="T66" fmla="*/ 1369057 w 3431"/>
              <a:gd name="T67" fmla="*/ 972275 h 2339"/>
              <a:gd name="T68" fmla="*/ 108097 w 3431"/>
              <a:gd name="T69" fmla="*/ 972275 h 2339"/>
              <a:gd name="T70" fmla="*/ 108097 w 3431"/>
              <a:gd name="T71" fmla="*/ 1077741 h 2339"/>
              <a:gd name="T72" fmla="*/ 108097 w 3431"/>
              <a:gd name="T73" fmla="*/ 900391 h 2339"/>
              <a:gd name="T74" fmla="*/ 361549 w 3431"/>
              <a:gd name="T75" fmla="*/ 900391 h 2339"/>
              <a:gd name="T76" fmla="*/ 361549 w 3431"/>
              <a:gd name="T77" fmla="*/ 793876 h 2339"/>
              <a:gd name="T78" fmla="*/ 108097 w 3431"/>
              <a:gd name="T79" fmla="*/ 793876 h 2339"/>
              <a:gd name="T80" fmla="*/ 108097 w 3431"/>
              <a:gd name="T81" fmla="*/ 900391 h 233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431" h="2339">
                <a:moveTo>
                  <a:pt x="3417" y="551"/>
                </a:moveTo>
                <a:cubicBezTo>
                  <a:pt x="3417" y="544"/>
                  <a:pt x="3417" y="544"/>
                  <a:pt x="3417" y="544"/>
                </a:cubicBezTo>
                <a:cubicBezTo>
                  <a:pt x="0" y="544"/>
                  <a:pt x="0" y="544"/>
                  <a:pt x="0" y="544"/>
                </a:cubicBezTo>
                <a:cubicBezTo>
                  <a:pt x="0" y="307"/>
                  <a:pt x="0" y="307"/>
                  <a:pt x="0" y="307"/>
                </a:cubicBezTo>
                <a:cubicBezTo>
                  <a:pt x="0" y="138"/>
                  <a:pt x="138" y="0"/>
                  <a:pt x="307" y="0"/>
                </a:cubicBezTo>
                <a:cubicBezTo>
                  <a:pt x="3103" y="0"/>
                  <a:pt x="3103" y="0"/>
                  <a:pt x="3103" y="0"/>
                </a:cubicBezTo>
                <a:cubicBezTo>
                  <a:pt x="3273" y="0"/>
                  <a:pt x="3420" y="138"/>
                  <a:pt x="3420" y="307"/>
                </a:cubicBezTo>
                <a:cubicBezTo>
                  <a:pt x="3420" y="551"/>
                  <a:pt x="3420" y="551"/>
                  <a:pt x="3420" y="551"/>
                </a:cubicBezTo>
                <a:lnTo>
                  <a:pt x="3417" y="551"/>
                </a:lnTo>
                <a:close/>
                <a:moveTo>
                  <a:pt x="3431" y="1102"/>
                </a:moveTo>
                <a:cubicBezTo>
                  <a:pt x="3431" y="2045"/>
                  <a:pt x="3431" y="2045"/>
                  <a:pt x="3431" y="2045"/>
                </a:cubicBezTo>
                <a:cubicBezTo>
                  <a:pt x="3431" y="2215"/>
                  <a:pt x="3273" y="2339"/>
                  <a:pt x="3103" y="2339"/>
                </a:cubicBezTo>
                <a:cubicBezTo>
                  <a:pt x="307" y="2339"/>
                  <a:pt x="307" y="2339"/>
                  <a:pt x="307" y="2339"/>
                </a:cubicBezTo>
                <a:cubicBezTo>
                  <a:pt x="138" y="2339"/>
                  <a:pt x="0" y="2215"/>
                  <a:pt x="0" y="2045"/>
                </a:cubicBezTo>
                <a:cubicBezTo>
                  <a:pt x="0" y="1102"/>
                  <a:pt x="0" y="1102"/>
                  <a:pt x="0" y="1102"/>
                </a:cubicBezTo>
                <a:lnTo>
                  <a:pt x="3431" y="1102"/>
                </a:lnTo>
                <a:close/>
                <a:moveTo>
                  <a:pt x="1306" y="1513"/>
                </a:moveTo>
                <a:cubicBezTo>
                  <a:pt x="823" y="1513"/>
                  <a:pt x="823" y="1513"/>
                  <a:pt x="823" y="1513"/>
                </a:cubicBezTo>
                <a:cubicBezTo>
                  <a:pt x="823" y="1716"/>
                  <a:pt x="823" y="1716"/>
                  <a:pt x="823" y="1716"/>
                </a:cubicBezTo>
                <a:cubicBezTo>
                  <a:pt x="1306" y="1716"/>
                  <a:pt x="1306" y="1716"/>
                  <a:pt x="1306" y="1716"/>
                </a:cubicBezTo>
                <a:lnTo>
                  <a:pt x="1306" y="1513"/>
                </a:lnTo>
                <a:close/>
                <a:moveTo>
                  <a:pt x="1925" y="1513"/>
                </a:moveTo>
                <a:cubicBezTo>
                  <a:pt x="1509" y="1513"/>
                  <a:pt x="1509" y="1513"/>
                  <a:pt x="1509" y="1513"/>
                </a:cubicBezTo>
                <a:cubicBezTo>
                  <a:pt x="1509" y="1716"/>
                  <a:pt x="1509" y="1716"/>
                  <a:pt x="1509" y="1716"/>
                </a:cubicBezTo>
                <a:cubicBezTo>
                  <a:pt x="1925" y="1716"/>
                  <a:pt x="1925" y="1716"/>
                  <a:pt x="1925" y="1716"/>
                </a:cubicBezTo>
                <a:lnTo>
                  <a:pt x="1925" y="1513"/>
                </a:lnTo>
                <a:close/>
                <a:moveTo>
                  <a:pt x="2606" y="1513"/>
                </a:moveTo>
                <a:cubicBezTo>
                  <a:pt x="2055" y="1513"/>
                  <a:pt x="2055" y="1513"/>
                  <a:pt x="2055" y="1513"/>
                </a:cubicBezTo>
                <a:cubicBezTo>
                  <a:pt x="2055" y="1716"/>
                  <a:pt x="2055" y="1716"/>
                  <a:pt x="2055" y="1716"/>
                </a:cubicBezTo>
                <a:cubicBezTo>
                  <a:pt x="2606" y="1716"/>
                  <a:pt x="2606" y="1716"/>
                  <a:pt x="2606" y="1716"/>
                </a:cubicBezTo>
                <a:lnTo>
                  <a:pt x="2606" y="1513"/>
                </a:lnTo>
                <a:close/>
                <a:moveTo>
                  <a:pt x="206" y="2054"/>
                </a:moveTo>
                <a:cubicBezTo>
                  <a:pt x="2609" y="2054"/>
                  <a:pt x="2609" y="2054"/>
                  <a:pt x="2609" y="2054"/>
                </a:cubicBezTo>
                <a:cubicBezTo>
                  <a:pt x="2609" y="1853"/>
                  <a:pt x="2609" y="1853"/>
                  <a:pt x="2609" y="1853"/>
                </a:cubicBezTo>
                <a:cubicBezTo>
                  <a:pt x="206" y="1853"/>
                  <a:pt x="206" y="1853"/>
                  <a:pt x="206" y="1853"/>
                </a:cubicBezTo>
                <a:lnTo>
                  <a:pt x="206" y="2054"/>
                </a:lnTo>
                <a:close/>
                <a:moveTo>
                  <a:pt x="206" y="1716"/>
                </a:moveTo>
                <a:cubicBezTo>
                  <a:pt x="689" y="1716"/>
                  <a:pt x="689" y="1716"/>
                  <a:pt x="689" y="1716"/>
                </a:cubicBezTo>
                <a:cubicBezTo>
                  <a:pt x="689" y="1513"/>
                  <a:pt x="689" y="1513"/>
                  <a:pt x="689" y="1513"/>
                </a:cubicBezTo>
                <a:cubicBezTo>
                  <a:pt x="206" y="1513"/>
                  <a:pt x="206" y="1513"/>
                  <a:pt x="206" y="1513"/>
                </a:cubicBezTo>
                <a:lnTo>
                  <a:pt x="206" y="1716"/>
                </a:ln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25" name="文本框 24"/>
          <p:cNvSpPr txBox="1"/>
          <p:nvPr/>
        </p:nvSpPr>
        <p:spPr>
          <a:xfrm>
            <a:off x="563680" y="1939074"/>
            <a:ext cx="1571264" cy="400110"/>
          </a:xfrm>
          <a:prstGeom prst="rect">
            <a:avLst/>
          </a:prstGeom>
          <a:noFill/>
        </p:spPr>
        <p:txBody>
          <a:bodyPr wrap="none" rtlCol="0">
            <a:spAutoFit/>
          </a:bodyPr>
          <a:lstStyle/>
          <a:p>
            <a:r>
              <a:rPr lang="en-US" altLang="zh-CN" sz="2000" b="1" err="1">
                <a:solidFill>
                  <a:schemeClr val="accent1"/>
                </a:solidFill>
                <a:cs typeface="+mn-ea"/>
                <a:sym typeface="+mn-lt"/>
              </a:rPr>
              <a:t>Sql</a:t>
            </a:r>
            <a:r>
              <a:rPr lang="zh-CN" altLang="en-US" sz="2000" b="1">
                <a:solidFill>
                  <a:schemeClr val="accent1"/>
                </a:solidFill>
                <a:cs typeface="+mn-ea"/>
                <a:sym typeface="+mn-lt"/>
              </a:rPr>
              <a:t>注入防御</a:t>
            </a:r>
          </a:p>
        </p:txBody>
      </p:sp>
      <p:sp>
        <p:nvSpPr>
          <p:cNvPr id="26" name="文本框 25"/>
          <p:cNvSpPr txBox="1"/>
          <p:nvPr/>
        </p:nvSpPr>
        <p:spPr>
          <a:xfrm>
            <a:off x="3402852" y="1939074"/>
            <a:ext cx="1723549" cy="400110"/>
          </a:xfrm>
          <a:prstGeom prst="rect">
            <a:avLst/>
          </a:prstGeom>
          <a:noFill/>
        </p:spPr>
        <p:txBody>
          <a:bodyPr wrap="none" rtlCol="0">
            <a:spAutoFit/>
          </a:bodyPr>
          <a:lstStyle/>
          <a:p>
            <a:r>
              <a:rPr lang="zh-CN" altLang="en-US" sz="2000" b="1">
                <a:solidFill>
                  <a:schemeClr val="accent2"/>
                </a:solidFill>
                <a:cs typeface="+mn-ea"/>
                <a:sym typeface="+mn-lt"/>
              </a:rPr>
              <a:t>多用户数据池</a:t>
            </a:r>
          </a:p>
        </p:txBody>
      </p:sp>
      <p:sp>
        <p:nvSpPr>
          <p:cNvPr id="27" name="文本框 26"/>
          <p:cNvSpPr txBox="1"/>
          <p:nvPr/>
        </p:nvSpPr>
        <p:spPr>
          <a:xfrm>
            <a:off x="6488936" y="1939074"/>
            <a:ext cx="1980029" cy="400110"/>
          </a:xfrm>
          <a:prstGeom prst="rect">
            <a:avLst/>
          </a:prstGeom>
          <a:noFill/>
        </p:spPr>
        <p:txBody>
          <a:bodyPr wrap="none" rtlCol="0">
            <a:spAutoFit/>
          </a:bodyPr>
          <a:lstStyle/>
          <a:p>
            <a:r>
              <a:rPr lang="zh-CN" altLang="en-US" sz="2000" b="1">
                <a:solidFill>
                  <a:schemeClr val="accent3"/>
                </a:solidFill>
                <a:cs typeface="+mn-ea"/>
                <a:sym typeface="+mn-lt"/>
              </a:rPr>
              <a:t>强大的后台监控</a:t>
            </a:r>
          </a:p>
        </p:txBody>
      </p:sp>
      <p:sp>
        <p:nvSpPr>
          <p:cNvPr id="28" name="文本框 27"/>
          <p:cNvSpPr txBox="1"/>
          <p:nvPr/>
        </p:nvSpPr>
        <p:spPr>
          <a:xfrm>
            <a:off x="9361686" y="1939074"/>
            <a:ext cx="2239716" cy="400110"/>
          </a:xfrm>
          <a:prstGeom prst="rect">
            <a:avLst/>
          </a:prstGeom>
          <a:noFill/>
        </p:spPr>
        <p:txBody>
          <a:bodyPr wrap="none" rtlCol="0">
            <a:spAutoFit/>
          </a:bodyPr>
          <a:lstStyle/>
          <a:p>
            <a:r>
              <a:rPr lang="zh-CN" altLang="en-US" sz="2000" b="1">
                <a:solidFill>
                  <a:schemeClr val="accent4"/>
                </a:solidFill>
                <a:cs typeface="+mn-ea"/>
                <a:sym typeface="+mn-lt"/>
              </a:rPr>
              <a:t>更简单的</a:t>
            </a:r>
            <a:r>
              <a:rPr lang="en-US" altLang="zh-CN" sz="2000" b="1">
                <a:solidFill>
                  <a:schemeClr val="accent4"/>
                </a:solidFill>
                <a:cs typeface="+mn-ea"/>
                <a:sym typeface="+mn-lt"/>
              </a:rPr>
              <a:t>AOP</a:t>
            </a:r>
            <a:r>
              <a:rPr lang="zh-CN" altLang="en-US" sz="2000" b="1">
                <a:solidFill>
                  <a:schemeClr val="accent4"/>
                </a:solidFill>
                <a:cs typeface="+mn-ea"/>
                <a:sym typeface="+mn-lt"/>
              </a:rPr>
              <a:t>配置</a:t>
            </a:r>
          </a:p>
        </p:txBody>
      </p:sp>
      <p:grpSp>
        <p:nvGrpSpPr>
          <p:cNvPr id="29" name="组合 28"/>
          <p:cNvGrpSpPr>
            <a:grpSpLocks noChangeAspect="1"/>
          </p:cNvGrpSpPr>
          <p:nvPr/>
        </p:nvGrpSpPr>
        <p:grpSpPr>
          <a:xfrm>
            <a:off x="202799" y="287672"/>
            <a:ext cx="609210" cy="609210"/>
            <a:chOff x="456294" y="1959430"/>
            <a:chExt cx="2148114" cy="2148114"/>
          </a:xfrm>
        </p:grpSpPr>
        <p:sp>
          <p:nvSpPr>
            <p:cNvPr id="30" name="椭圆 29"/>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1" name="图片 3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2" name="文本框 31"/>
          <p:cNvSpPr txBox="1"/>
          <p:nvPr/>
        </p:nvSpPr>
        <p:spPr>
          <a:xfrm>
            <a:off x="919032" y="57998"/>
            <a:ext cx="5708293" cy="838884"/>
          </a:xfrm>
          <a:prstGeom prst="rect">
            <a:avLst/>
          </a:prstGeom>
          <a:noFill/>
        </p:spPr>
        <p:txBody>
          <a:bodyPr wrap="square" rtlCol="0">
            <a:spAutoFit/>
          </a:bodyPr>
          <a:lstStyle/>
          <a:p>
            <a:pPr>
              <a:lnSpc>
                <a:spcPct val="150000"/>
              </a:lnSpc>
            </a:pPr>
            <a:r>
              <a:rPr lang="en-US" altLang="zh-CN" sz="3600" b="1">
                <a:solidFill>
                  <a:schemeClr val="bg1"/>
                </a:solidFill>
              </a:rPr>
              <a:t>Druid</a:t>
            </a:r>
            <a:r>
              <a:rPr lang="zh-CN" altLang="en-US" sz="3600" b="1">
                <a:solidFill>
                  <a:schemeClr val="bg1"/>
                </a:solidFill>
              </a:rPr>
              <a:t>数据源系统</a:t>
            </a:r>
          </a:p>
        </p:txBody>
      </p:sp>
    </p:spTree>
    <p:extLst>
      <p:ext uri="{BB962C8B-B14F-4D97-AF65-F5344CB8AC3E}">
        <p14:creationId xmlns:p14="http://schemas.microsoft.com/office/powerpoint/2010/main" val="73238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en-US" altLang="zh-CN" sz="3600" b="1" dirty="0">
                <a:solidFill>
                  <a:schemeClr val="bg1"/>
                </a:solidFill>
              </a:rPr>
              <a:t>Druid</a:t>
            </a:r>
            <a:r>
              <a:rPr lang="zh-CN" altLang="en-US" sz="3600" b="1" dirty="0">
                <a:solidFill>
                  <a:schemeClr val="bg1"/>
                </a:solidFill>
              </a:rPr>
              <a:t>系统后台</a:t>
            </a:r>
          </a:p>
        </p:txBody>
      </p:sp>
      <p:pic>
        <p:nvPicPr>
          <p:cNvPr id="4" name="图片 3">
            <a:extLst>
              <a:ext uri="{FF2B5EF4-FFF2-40B4-BE49-F238E27FC236}">
                <a16:creationId xmlns:a16="http://schemas.microsoft.com/office/drawing/2014/main" id="{B17489F6-0A02-4153-AFE7-BD3E8584DA0B}"/>
              </a:ext>
            </a:extLst>
          </p:cNvPr>
          <p:cNvPicPr>
            <a:picLocks noChangeAspect="1"/>
          </p:cNvPicPr>
          <p:nvPr/>
        </p:nvPicPr>
        <p:blipFill>
          <a:blip r:embed="rId3"/>
          <a:stretch>
            <a:fillRect/>
          </a:stretch>
        </p:blipFill>
        <p:spPr>
          <a:xfrm>
            <a:off x="0" y="1161966"/>
            <a:ext cx="12192000" cy="4534067"/>
          </a:xfrm>
          <a:prstGeom prst="rect">
            <a:avLst/>
          </a:prstGeom>
        </p:spPr>
      </p:pic>
      <p:sp>
        <p:nvSpPr>
          <p:cNvPr id="11" name="文本框 10">
            <a:extLst>
              <a:ext uri="{FF2B5EF4-FFF2-40B4-BE49-F238E27FC236}">
                <a16:creationId xmlns:a16="http://schemas.microsoft.com/office/drawing/2014/main" id="{88D0EDFA-AECB-4BA7-B226-DDD6528BBA30}"/>
              </a:ext>
            </a:extLst>
          </p:cNvPr>
          <p:cNvSpPr txBox="1"/>
          <p:nvPr/>
        </p:nvSpPr>
        <p:spPr>
          <a:xfrm>
            <a:off x="-263237" y="5943552"/>
            <a:ext cx="4364182" cy="464871"/>
          </a:xfrm>
          <a:prstGeom prst="rect">
            <a:avLst/>
          </a:prstGeom>
          <a:noFill/>
        </p:spPr>
        <p:txBody>
          <a:bodyPr wrap="square" rtlCol="0">
            <a:spAutoFit/>
          </a:bodyPr>
          <a:lstStyle/>
          <a:p>
            <a:pPr algn="ctr">
              <a:lnSpc>
                <a:spcPct val="150000"/>
              </a:lnSpc>
            </a:pPr>
            <a:r>
              <a:rPr lang="zh-CN" altLang="en-US" b="0" i="0" dirty="0">
                <a:solidFill>
                  <a:srgbClr val="000000"/>
                </a:solidFill>
                <a:effectLst/>
                <a:latin typeface="-apple-system"/>
              </a:rPr>
              <a:t>天猫淘宝双十一都用的这个</a:t>
            </a:r>
            <a:endParaRPr lang="en-US" altLang="zh-CN" b="0" i="0" dirty="0">
              <a:solidFill>
                <a:srgbClr val="000000"/>
              </a:solidFill>
              <a:effectLst/>
              <a:latin typeface="-apple-system"/>
            </a:endParaRPr>
          </a:p>
        </p:txBody>
      </p:sp>
    </p:spTree>
    <p:extLst>
      <p:ext uri="{BB962C8B-B14F-4D97-AF65-F5344CB8AC3E}">
        <p14:creationId xmlns:p14="http://schemas.microsoft.com/office/powerpoint/2010/main" val="98719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什么是</a:t>
            </a:r>
            <a:r>
              <a:rPr lang="en-US" altLang="zh-CN" sz="3600" b="1">
                <a:solidFill>
                  <a:schemeClr val="bg1"/>
                </a:solidFill>
              </a:rPr>
              <a:t> JWT</a:t>
            </a:r>
            <a:r>
              <a:rPr lang="zh-CN" altLang="en-US" sz="3600" b="1">
                <a:solidFill>
                  <a:schemeClr val="bg1"/>
                </a:solidFill>
              </a:rPr>
              <a:t>？</a:t>
            </a:r>
          </a:p>
        </p:txBody>
      </p:sp>
      <p:pic>
        <p:nvPicPr>
          <p:cNvPr id="2" name="Picture 1">
            <a:extLst>
              <a:ext uri="{FF2B5EF4-FFF2-40B4-BE49-F238E27FC236}">
                <a16:creationId xmlns:a16="http://schemas.microsoft.com/office/drawing/2014/main" id="{1B6096A5-2546-F448-ACB2-5688039A4ABA}"/>
              </a:ext>
            </a:extLst>
          </p:cNvPr>
          <p:cNvPicPr>
            <a:picLocks noChangeAspect="1"/>
          </p:cNvPicPr>
          <p:nvPr/>
        </p:nvPicPr>
        <p:blipFill>
          <a:blip r:embed="rId3"/>
          <a:stretch>
            <a:fillRect/>
          </a:stretch>
        </p:blipFill>
        <p:spPr>
          <a:xfrm>
            <a:off x="309822" y="1370120"/>
            <a:ext cx="9705975" cy="5185920"/>
          </a:xfrm>
          <a:prstGeom prst="rect">
            <a:avLst/>
          </a:prstGeom>
        </p:spPr>
      </p:pic>
    </p:spTree>
    <p:extLst>
      <p:ext uri="{BB962C8B-B14F-4D97-AF65-F5344CB8AC3E}">
        <p14:creationId xmlns:p14="http://schemas.microsoft.com/office/powerpoint/2010/main" val="69475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1471429" y="2676516"/>
            <a:ext cx="1895094" cy="1895094"/>
            <a:chOff x="456294" y="1959430"/>
            <a:chExt cx="2148114" cy="2148114"/>
          </a:xfrm>
        </p:grpSpPr>
        <p:sp>
          <p:nvSpPr>
            <p:cNvPr id="3" name="椭圆 2"/>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 name="图片 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4"/>
          <p:cNvGrpSpPr>
            <a:grpSpLocks noChangeAspect="1"/>
          </p:cNvGrpSpPr>
          <p:nvPr/>
        </p:nvGrpSpPr>
        <p:grpSpPr>
          <a:xfrm>
            <a:off x="3894846" y="2663912"/>
            <a:ext cx="1895094" cy="1895094"/>
            <a:chOff x="2492224" y="1959430"/>
            <a:chExt cx="2148114" cy="2148114"/>
          </a:xfrm>
        </p:grpSpPr>
        <p:sp>
          <p:nvSpPr>
            <p:cNvPr id="6" name="椭圆 5"/>
            <p:cNvSpPr/>
            <p:nvPr/>
          </p:nvSpPr>
          <p:spPr>
            <a:xfrm>
              <a:off x="249222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8" name="组合 7"/>
          <p:cNvGrpSpPr>
            <a:grpSpLocks noChangeAspect="1"/>
          </p:cNvGrpSpPr>
          <p:nvPr/>
        </p:nvGrpSpPr>
        <p:grpSpPr>
          <a:xfrm>
            <a:off x="8748360" y="2663912"/>
            <a:ext cx="1895094" cy="1895094"/>
            <a:chOff x="6564085" y="1959430"/>
            <a:chExt cx="2148114" cy="2148114"/>
          </a:xfrm>
        </p:grpSpPr>
        <p:sp>
          <p:nvSpPr>
            <p:cNvPr id="9" name="椭圆 8"/>
            <p:cNvSpPr/>
            <p:nvPr/>
          </p:nvSpPr>
          <p:spPr>
            <a:xfrm>
              <a:off x="6564085"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grpSp>
          <p:nvGrpSpPr>
            <p:cNvPr id="10" name="组合 9"/>
            <p:cNvGrpSpPr/>
            <p:nvPr/>
          </p:nvGrpSpPr>
          <p:grpSpPr>
            <a:xfrm>
              <a:off x="7033174" y="2413982"/>
              <a:ext cx="1209936" cy="1239010"/>
              <a:chOff x="3598200" y="1732459"/>
              <a:chExt cx="1947600" cy="1994400"/>
            </a:xfrm>
          </p:grpSpPr>
          <p:sp>
            <p:nvSpPr>
              <p:cNvPr id="1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grpSp>
      </p:grpSp>
      <p:grpSp>
        <p:nvGrpSpPr>
          <p:cNvPr id="16" name="组合 15"/>
          <p:cNvGrpSpPr>
            <a:grpSpLocks noChangeAspect="1"/>
          </p:cNvGrpSpPr>
          <p:nvPr/>
        </p:nvGrpSpPr>
        <p:grpSpPr>
          <a:xfrm>
            <a:off x="6321603" y="2663912"/>
            <a:ext cx="1895094" cy="1895094"/>
            <a:chOff x="4528154" y="1959430"/>
            <a:chExt cx="2148114" cy="2148114"/>
          </a:xfrm>
        </p:grpSpPr>
        <p:sp>
          <p:nvSpPr>
            <p:cNvPr id="17" name="椭圆 16"/>
            <p:cNvSpPr/>
            <p:nvPr/>
          </p:nvSpPr>
          <p:spPr>
            <a:xfrm>
              <a:off x="452815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grpSp>
          <p:nvGrpSpPr>
            <p:cNvPr id="18" name="Group 4"/>
            <p:cNvGrpSpPr>
              <a:grpSpLocks noChangeAspect="1"/>
            </p:cNvGrpSpPr>
            <p:nvPr/>
          </p:nvGrpSpPr>
          <p:grpSpPr bwMode="auto">
            <a:xfrm>
              <a:off x="5033378" y="2342981"/>
              <a:ext cx="1137666" cy="1381012"/>
              <a:chOff x="2694" y="1931"/>
              <a:chExt cx="374" cy="454"/>
            </a:xfrm>
            <a:solidFill>
              <a:schemeClr val="bg1"/>
            </a:solidFill>
          </p:grpSpPr>
          <p:sp>
            <p:nvSpPr>
              <p:cNvPr id="1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grpSp>
      </p:grpSp>
      <p:sp>
        <p:nvSpPr>
          <p:cNvPr id="26" name="文本框 25"/>
          <p:cNvSpPr txBox="1"/>
          <p:nvPr/>
        </p:nvSpPr>
        <p:spPr>
          <a:xfrm>
            <a:off x="1099624" y="4571610"/>
            <a:ext cx="2575364" cy="590033"/>
          </a:xfrm>
          <a:prstGeom prst="rect">
            <a:avLst/>
          </a:prstGeom>
          <a:noFill/>
        </p:spPr>
        <p:txBody>
          <a:bodyPr wrap="square" rtlCol="0">
            <a:spAutoFit/>
          </a:bodyPr>
          <a:lstStyle/>
          <a:p>
            <a:pPr algn="ctr">
              <a:lnSpc>
                <a:spcPct val="150000"/>
              </a:lnSpc>
            </a:pPr>
            <a:r>
              <a:rPr lang="zh-CN" altLang="en-US" sz="2400" b="1">
                <a:solidFill>
                  <a:schemeClr val="bg1"/>
                </a:solidFill>
              </a:rPr>
              <a:t>项目结构</a:t>
            </a:r>
          </a:p>
        </p:txBody>
      </p:sp>
      <p:sp>
        <p:nvSpPr>
          <p:cNvPr id="27" name="文本框 26"/>
          <p:cNvSpPr txBox="1"/>
          <p:nvPr/>
        </p:nvSpPr>
        <p:spPr>
          <a:xfrm>
            <a:off x="3166166" y="4552946"/>
            <a:ext cx="3551281" cy="590033"/>
          </a:xfrm>
          <a:prstGeom prst="rect">
            <a:avLst/>
          </a:prstGeom>
          <a:noFill/>
        </p:spPr>
        <p:txBody>
          <a:bodyPr wrap="square" rtlCol="0">
            <a:spAutoFit/>
          </a:bodyPr>
          <a:lstStyle/>
          <a:p>
            <a:pPr algn="ctr">
              <a:lnSpc>
                <a:spcPct val="150000"/>
              </a:lnSpc>
            </a:pPr>
            <a:r>
              <a:rPr lang="en-US" altLang="zh-CN" sz="2400" b="1">
                <a:solidFill>
                  <a:schemeClr val="bg1"/>
                </a:solidFill>
              </a:rPr>
              <a:t>Spring Boot</a:t>
            </a:r>
            <a:r>
              <a:rPr lang="zh-CN" altLang="en-US" sz="2400" b="1">
                <a:solidFill>
                  <a:schemeClr val="bg1"/>
                </a:solidFill>
              </a:rPr>
              <a:t>后端</a:t>
            </a:r>
          </a:p>
        </p:txBody>
      </p:sp>
      <p:sp>
        <p:nvSpPr>
          <p:cNvPr id="28" name="文本框 27"/>
          <p:cNvSpPr txBox="1"/>
          <p:nvPr/>
        </p:nvSpPr>
        <p:spPr>
          <a:xfrm>
            <a:off x="6212473" y="4564836"/>
            <a:ext cx="2154340" cy="590033"/>
          </a:xfrm>
          <a:prstGeom prst="rect">
            <a:avLst/>
          </a:prstGeom>
          <a:noFill/>
        </p:spPr>
        <p:txBody>
          <a:bodyPr wrap="square" rtlCol="0">
            <a:spAutoFit/>
          </a:bodyPr>
          <a:lstStyle/>
          <a:p>
            <a:pPr algn="ctr">
              <a:lnSpc>
                <a:spcPct val="150000"/>
              </a:lnSpc>
            </a:pPr>
            <a:r>
              <a:rPr lang="en-US" altLang="zh-CN" sz="2400" b="1">
                <a:solidFill>
                  <a:schemeClr val="bg1"/>
                </a:solidFill>
              </a:rPr>
              <a:t>Docker</a:t>
            </a:r>
            <a:r>
              <a:rPr lang="zh-CN" altLang="en-US" sz="2400" b="1">
                <a:solidFill>
                  <a:schemeClr val="bg1"/>
                </a:solidFill>
              </a:rPr>
              <a:t>部署</a:t>
            </a:r>
            <a:endParaRPr lang="en-US" altLang="zh-CN" sz="2400" b="1">
              <a:solidFill>
                <a:schemeClr val="bg1"/>
              </a:solidFill>
            </a:endParaRPr>
          </a:p>
        </p:txBody>
      </p:sp>
      <p:sp>
        <p:nvSpPr>
          <p:cNvPr id="29" name="文本框 28"/>
          <p:cNvSpPr txBox="1"/>
          <p:nvPr/>
        </p:nvSpPr>
        <p:spPr>
          <a:xfrm>
            <a:off x="8549533" y="4559006"/>
            <a:ext cx="2292745" cy="590033"/>
          </a:xfrm>
          <a:prstGeom prst="rect">
            <a:avLst/>
          </a:prstGeom>
          <a:noFill/>
        </p:spPr>
        <p:txBody>
          <a:bodyPr wrap="square" rtlCol="0">
            <a:spAutoFit/>
          </a:bodyPr>
          <a:lstStyle/>
          <a:p>
            <a:pPr algn="ctr">
              <a:lnSpc>
                <a:spcPct val="150000"/>
              </a:lnSpc>
            </a:pPr>
            <a:r>
              <a:rPr lang="en-US" altLang="zh-CN" sz="2400" b="1">
                <a:solidFill>
                  <a:schemeClr val="bg1"/>
                </a:solidFill>
              </a:rPr>
              <a:t>Vue</a:t>
            </a:r>
            <a:r>
              <a:rPr lang="zh-CN" altLang="en-US" sz="2400" b="1">
                <a:solidFill>
                  <a:schemeClr val="bg1"/>
                </a:solidFill>
              </a:rPr>
              <a:t>前端</a:t>
            </a:r>
            <a:endParaRPr lang="en-US" altLang="zh-CN" sz="2400" b="1">
              <a:solidFill>
                <a:schemeClr val="bg1"/>
              </a:solidFill>
            </a:endParaRPr>
          </a:p>
        </p:txBody>
      </p:sp>
      <p:sp>
        <p:nvSpPr>
          <p:cNvPr id="30" name="文本框 29"/>
          <p:cNvSpPr txBox="1"/>
          <p:nvPr/>
        </p:nvSpPr>
        <p:spPr>
          <a:xfrm>
            <a:off x="4282320" y="603767"/>
            <a:ext cx="3063659" cy="769441"/>
          </a:xfrm>
          <a:prstGeom prst="rect">
            <a:avLst/>
          </a:prstGeom>
          <a:noFill/>
        </p:spPr>
        <p:txBody>
          <a:bodyPr wrap="none" rtlCol="0">
            <a:spAutoFit/>
          </a:bodyPr>
          <a:lstStyle/>
          <a:p>
            <a:pPr algn="ctr"/>
            <a:r>
              <a:rPr lang="zh-CN" altLang="en-US" sz="4400" b="1">
                <a:solidFill>
                  <a:schemeClr val="bg1"/>
                </a:solidFill>
              </a:rPr>
              <a:t>    答辩流程</a:t>
            </a:r>
          </a:p>
        </p:txBody>
      </p:sp>
      <p:sp>
        <p:nvSpPr>
          <p:cNvPr id="32" name="矩形 31"/>
          <p:cNvSpPr/>
          <p:nvPr/>
        </p:nvSpPr>
        <p:spPr>
          <a:xfrm>
            <a:off x="1066474" y="1645436"/>
            <a:ext cx="10133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09322" y="1980696"/>
            <a:ext cx="2111363" cy="1943718"/>
          </a:xfrm>
          <a:prstGeom prst="roundRect">
            <a:avLst>
              <a:gd name="adj" fmla="val 9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0" name="任意多边形 9"/>
          <p:cNvSpPr/>
          <p:nvPr/>
        </p:nvSpPr>
        <p:spPr>
          <a:xfrm>
            <a:off x="1068369" y="3156453"/>
            <a:ext cx="2393264" cy="25766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1" name="椭圆 10"/>
          <p:cNvSpPr/>
          <p:nvPr/>
        </p:nvSpPr>
        <p:spPr>
          <a:xfrm>
            <a:off x="1876897" y="2768346"/>
            <a:ext cx="776213" cy="776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2" name="文本框 11"/>
          <p:cNvSpPr txBox="1"/>
          <p:nvPr/>
        </p:nvSpPr>
        <p:spPr>
          <a:xfrm>
            <a:off x="1749853" y="2218696"/>
            <a:ext cx="1085743"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01</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13" name="圆角矩形 12"/>
          <p:cNvSpPr/>
          <p:nvPr/>
        </p:nvSpPr>
        <p:spPr>
          <a:xfrm>
            <a:off x="3683254" y="1980696"/>
            <a:ext cx="2111363" cy="1943718"/>
          </a:xfrm>
          <a:prstGeom prst="roundRect">
            <a:avLst>
              <a:gd name="adj" fmla="val 93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4" name="任意多边形 13"/>
          <p:cNvSpPr/>
          <p:nvPr/>
        </p:nvSpPr>
        <p:spPr>
          <a:xfrm>
            <a:off x="3542301"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5" name="椭圆 14"/>
          <p:cNvSpPr/>
          <p:nvPr/>
        </p:nvSpPr>
        <p:spPr>
          <a:xfrm>
            <a:off x="4350827" y="2768346"/>
            <a:ext cx="776213" cy="7762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6" name="文本框 48"/>
          <p:cNvSpPr txBox="1"/>
          <p:nvPr/>
        </p:nvSpPr>
        <p:spPr>
          <a:xfrm>
            <a:off x="4182199" y="2218696"/>
            <a:ext cx="1157633"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02</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17" name="圆角矩形 16"/>
          <p:cNvSpPr/>
          <p:nvPr/>
        </p:nvSpPr>
        <p:spPr>
          <a:xfrm>
            <a:off x="6157185" y="1980696"/>
            <a:ext cx="2111363" cy="1943718"/>
          </a:xfrm>
          <a:prstGeom prst="roundRect">
            <a:avLst>
              <a:gd name="adj" fmla="val 93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8" name="任意多边形 17"/>
          <p:cNvSpPr/>
          <p:nvPr/>
        </p:nvSpPr>
        <p:spPr>
          <a:xfrm>
            <a:off x="6016233"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9" name="椭圆 18"/>
          <p:cNvSpPr/>
          <p:nvPr/>
        </p:nvSpPr>
        <p:spPr>
          <a:xfrm>
            <a:off x="6824759" y="2768346"/>
            <a:ext cx="776213" cy="7762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0" name="文本框 54"/>
          <p:cNvSpPr txBox="1"/>
          <p:nvPr/>
        </p:nvSpPr>
        <p:spPr>
          <a:xfrm>
            <a:off x="6586824" y="2218696"/>
            <a:ext cx="1265824"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03</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21" name="圆角矩形 20"/>
          <p:cNvSpPr/>
          <p:nvPr/>
        </p:nvSpPr>
        <p:spPr>
          <a:xfrm>
            <a:off x="8631117" y="1980696"/>
            <a:ext cx="2111363" cy="1943718"/>
          </a:xfrm>
          <a:prstGeom prst="roundRect">
            <a:avLst>
              <a:gd name="adj" fmla="val 93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22" name="任意多边形 21"/>
          <p:cNvSpPr/>
          <p:nvPr/>
        </p:nvSpPr>
        <p:spPr>
          <a:xfrm>
            <a:off x="8490165" y="3156452"/>
            <a:ext cx="2393264" cy="257669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23" name="椭圆 22"/>
          <p:cNvSpPr/>
          <p:nvPr/>
        </p:nvSpPr>
        <p:spPr>
          <a:xfrm>
            <a:off x="9298691" y="2768346"/>
            <a:ext cx="776213" cy="776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4" name="文本框 60"/>
          <p:cNvSpPr txBox="1"/>
          <p:nvPr/>
        </p:nvSpPr>
        <p:spPr>
          <a:xfrm>
            <a:off x="9102340" y="2218696"/>
            <a:ext cx="1133485" cy="806188"/>
          </a:xfrm>
          <a:prstGeom prst="rect">
            <a:avLst/>
          </a:prstGeom>
          <a:noFill/>
        </p:spPr>
        <p:txBody>
          <a:bodyPr wrap="square" lIns="68580" tIns="34290" rIns="68580" bIns="34290" rtlCol="0">
            <a:spAutoFit/>
          </a:bodyPr>
          <a:lstStyle/>
          <a:p>
            <a:pPr algn="ctr"/>
            <a:r>
              <a:rPr lang="en-US" altLang="zh-HK" sz="3600">
                <a:solidFill>
                  <a:schemeClr val="bg1"/>
                </a:solidFill>
                <a:latin typeface="Impact" pitchFamily="34" charset="0"/>
                <a:ea typeface="张海山锐谐体2.0-授权联系：Samtype@QQ.com" panose="02000000000000000000" pitchFamily="2" charset="-122"/>
              </a:rPr>
              <a:t>04</a:t>
            </a:r>
            <a:endParaRPr lang="zh-HK" altLang="en-US" sz="3600">
              <a:solidFill>
                <a:schemeClr val="bg1"/>
              </a:solidFill>
              <a:latin typeface="Impact" pitchFamily="34" charset="0"/>
              <a:ea typeface="张海山锐谐体2.0-授权联系：Samtype@QQ.com" panose="02000000000000000000" pitchFamily="2" charset="-122"/>
            </a:endParaRPr>
          </a:p>
        </p:txBody>
      </p:sp>
      <p:sp>
        <p:nvSpPr>
          <p:cNvPr id="25" name="Content Placeholder 2"/>
          <p:cNvSpPr txBox="1"/>
          <p:nvPr/>
        </p:nvSpPr>
        <p:spPr>
          <a:xfrm>
            <a:off x="1268953" y="4200641"/>
            <a:ext cx="2020589" cy="9559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endParaRPr lang="en-US" altLang="zh-CN" sz="1200">
              <a:solidFill>
                <a:sysClr val="window" lastClr="FFFFFF">
                  <a:lumMod val="65000"/>
                </a:sysClr>
              </a:solidFill>
              <a:cs typeface="+mn-ea"/>
              <a:sym typeface="+mn-lt"/>
            </a:endParaRPr>
          </a:p>
        </p:txBody>
      </p:sp>
      <p:sp>
        <p:nvSpPr>
          <p:cNvPr id="26" name="Title 13"/>
          <p:cNvSpPr txBox="1"/>
          <p:nvPr/>
        </p:nvSpPr>
        <p:spPr>
          <a:xfrm>
            <a:off x="1268953"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400" b="1" err="1">
                <a:solidFill>
                  <a:srgbClr val="5C5C5C">
                    <a:lumMod val="65000"/>
                    <a:lumOff val="35000"/>
                  </a:srgbClr>
                </a:solidFill>
                <a:latin typeface="+mn-lt"/>
                <a:ea typeface="+mn-ea"/>
                <a:cs typeface="+mn-ea"/>
                <a:sym typeface="+mn-lt"/>
              </a:rPr>
              <a:t>自包含</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7" name="Content Placeholder 2"/>
          <p:cNvSpPr txBox="1"/>
          <p:nvPr/>
        </p:nvSpPr>
        <p:spPr>
          <a:xfrm>
            <a:off x="3683249" y="4200640"/>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CN" sz="1100">
                <a:solidFill>
                  <a:sysClr val="window" lastClr="FFFFFF">
                    <a:lumMod val="65000"/>
                  </a:sysClr>
                </a:solidFill>
                <a:cs typeface="+mn-ea"/>
                <a:sym typeface="+mn-lt"/>
              </a:rPr>
              <a:t>无需</a:t>
            </a:r>
            <a:r>
              <a:rPr lang="zh-CN" altLang="en-US" sz="1100">
                <a:solidFill>
                  <a:sysClr val="window" lastClr="FFFFFF">
                    <a:lumMod val="65000"/>
                  </a:sysClr>
                </a:solidFill>
                <a:cs typeface="+mn-ea"/>
                <a:sym typeface="+mn-lt"/>
              </a:rPr>
              <a:t>再在后端保存用户登录 </a:t>
            </a:r>
            <a:r>
              <a:rPr lang="en-US" altLang="zh-CN" sz="1100">
                <a:solidFill>
                  <a:sysClr val="window" lastClr="FFFFFF">
                    <a:lumMod val="65000"/>
                  </a:sysClr>
                </a:solidFill>
                <a:cs typeface="+mn-ea"/>
                <a:sym typeface="+mn-lt"/>
              </a:rPr>
              <a:t>session</a:t>
            </a:r>
            <a:r>
              <a:rPr lang="zh-CN" altLang="en-US" sz="1100">
                <a:solidFill>
                  <a:sysClr val="window" lastClr="FFFFFF">
                    <a:lumMod val="65000"/>
                  </a:sysClr>
                </a:solidFill>
                <a:cs typeface="+mn-ea"/>
                <a:sym typeface="+mn-lt"/>
              </a:rPr>
              <a:t>。只要有 </a:t>
            </a:r>
            <a:r>
              <a:rPr lang="en-US" altLang="zh-CN" sz="1100">
                <a:solidFill>
                  <a:sysClr val="window" lastClr="FFFFFF">
                    <a:lumMod val="65000"/>
                  </a:sysClr>
                </a:solidFill>
                <a:cs typeface="+mn-ea"/>
                <a:sym typeface="+mn-lt"/>
              </a:rPr>
              <a:t>JWT</a:t>
            </a:r>
            <a:r>
              <a:rPr lang="zh-CN" altLang="en-US" sz="1100">
                <a:solidFill>
                  <a:sysClr val="window" lastClr="FFFFFF">
                    <a:lumMod val="65000"/>
                  </a:sysClr>
                </a:solidFill>
                <a:cs typeface="+mn-ea"/>
                <a:sym typeface="+mn-lt"/>
              </a:rPr>
              <a:t> 便可以允许用户请求，将用户认证和业务逻辑解耦。</a:t>
            </a:r>
            <a:endParaRPr lang="en-US" altLang="zh-CN" sz="1100">
              <a:solidFill>
                <a:sysClr val="window" lastClr="FFFFFF">
                  <a:lumMod val="65000"/>
                </a:sysClr>
              </a:solidFill>
              <a:cs typeface="+mn-ea"/>
              <a:sym typeface="+mn-lt"/>
            </a:endParaRPr>
          </a:p>
        </p:txBody>
      </p:sp>
      <p:sp>
        <p:nvSpPr>
          <p:cNvPr id="28" name="Title 13"/>
          <p:cNvSpPr txBox="1"/>
          <p:nvPr/>
        </p:nvSpPr>
        <p:spPr>
          <a:xfrm>
            <a:off x="3683249"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400" b="1">
                <a:solidFill>
                  <a:srgbClr val="5C5C5C">
                    <a:lumMod val="65000"/>
                    <a:lumOff val="35000"/>
                  </a:srgbClr>
                </a:solidFill>
                <a:latin typeface="+mn-lt"/>
                <a:ea typeface="+mn-ea"/>
                <a:cs typeface="+mn-ea"/>
                <a:sym typeface="+mn-lt"/>
              </a:rPr>
              <a:t>无状态</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9" name="Content Placeholder 2"/>
          <p:cNvSpPr txBox="1"/>
          <p:nvPr/>
        </p:nvSpPr>
        <p:spPr>
          <a:xfrm>
            <a:off x="6154160" y="4183024"/>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CN" sz="1200"/>
              <a:t>每个</a:t>
            </a:r>
            <a:r>
              <a:rPr lang="zh-CN" altLang="en-US" sz="1200"/>
              <a:t> </a:t>
            </a:r>
            <a:r>
              <a:rPr lang="en-US" altLang="zh-CN" sz="1200"/>
              <a:t>JWT</a:t>
            </a:r>
            <a:r>
              <a:rPr lang="zh-CN" altLang="en-US" sz="1200"/>
              <a:t> 必须由后端签发才有效。通过现代的密码学</a:t>
            </a:r>
            <a:r>
              <a:rPr lang="zh-CN" altLang="en-CN" sz="1200"/>
              <a:t>哈希</a:t>
            </a:r>
            <a:r>
              <a:rPr lang="zh-CN" altLang="en-US" sz="1200"/>
              <a:t>算法保障 </a:t>
            </a:r>
            <a:r>
              <a:rPr lang="en-US" altLang="zh-CN" sz="1200"/>
              <a:t>JWT</a:t>
            </a:r>
            <a:r>
              <a:rPr lang="zh-CN" altLang="en-US" sz="1200"/>
              <a:t> 的合法性，无法伪造。</a:t>
            </a:r>
            <a:endParaRPr lang="en-US" altLang="zh-CN" sz="1100">
              <a:solidFill>
                <a:sysClr val="window" lastClr="FFFFFF">
                  <a:lumMod val="65000"/>
                </a:sysClr>
              </a:solidFill>
              <a:cs typeface="+mn-ea"/>
              <a:sym typeface="+mn-lt"/>
            </a:endParaRPr>
          </a:p>
        </p:txBody>
      </p:sp>
      <p:sp>
        <p:nvSpPr>
          <p:cNvPr id="30" name="Title 13"/>
          <p:cNvSpPr txBox="1"/>
          <p:nvPr/>
        </p:nvSpPr>
        <p:spPr>
          <a:xfrm>
            <a:off x="6154160"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lvl="0">
              <a:defRPr/>
            </a:pPr>
            <a:r>
              <a:rPr lang="zh-CN" altLang="en-US" sz="2400" b="1">
                <a:solidFill>
                  <a:srgbClr val="5C5C5C">
                    <a:lumMod val="65000"/>
                    <a:lumOff val="35000"/>
                  </a:srgbClr>
                </a:solidFill>
                <a:latin typeface="+mn-lt"/>
                <a:ea typeface="+mn-ea"/>
                <a:cs typeface="+mn-ea"/>
                <a:sym typeface="+mn-lt"/>
              </a:rPr>
              <a:t>数字签名</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31" name="Content Placeholder 2"/>
          <p:cNvSpPr txBox="1"/>
          <p:nvPr/>
        </p:nvSpPr>
        <p:spPr>
          <a:xfrm>
            <a:off x="8618224" y="4169318"/>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en-CN" altLang="zh-CN" sz="1200"/>
              <a:t>JWT</a:t>
            </a:r>
            <a:r>
              <a:rPr lang="zh-CN" altLang="en-US" sz="1200"/>
              <a:t> 的表现形式只是一段字符串而已，可以轻松地在网络上传输</a:t>
            </a:r>
            <a:endParaRPr lang="en-US" altLang="zh-CN" sz="1100">
              <a:solidFill>
                <a:sysClr val="window" lastClr="FFFFFF">
                  <a:lumMod val="65000"/>
                </a:sysClr>
              </a:solidFill>
              <a:cs typeface="+mn-ea"/>
              <a:sym typeface="+mn-lt"/>
            </a:endParaRPr>
          </a:p>
        </p:txBody>
      </p:sp>
      <p:sp>
        <p:nvSpPr>
          <p:cNvPr id="32" name="Title 13"/>
          <p:cNvSpPr txBox="1"/>
          <p:nvPr/>
        </p:nvSpPr>
        <p:spPr>
          <a:xfrm>
            <a:off x="8618224" y="3658271"/>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1" i="0" u="none" strike="noStrike" kern="1200" cap="none" spc="0" normalizeH="0" baseline="0" noProof="0" err="1">
                <a:ln>
                  <a:noFill/>
                </a:ln>
                <a:solidFill>
                  <a:srgbClr val="5C5C5C">
                    <a:lumMod val="65000"/>
                    <a:lumOff val="35000"/>
                  </a:srgbClr>
                </a:solidFill>
                <a:effectLst/>
                <a:uLnTx/>
                <a:uFillTx/>
                <a:latin typeface="+mn-lt"/>
                <a:ea typeface="+mn-ea"/>
                <a:cs typeface="+mn-ea"/>
                <a:sym typeface="+mn-lt"/>
              </a:rPr>
              <a:t>轻松传输</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en-US" altLang="zh-CN" sz="3600" b="1">
                <a:solidFill>
                  <a:schemeClr val="bg1"/>
                </a:solidFill>
              </a:rPr>
              <a:t>Why JWT</a:t>
            </a:r>
            <a:r>
              <a:rPr lang="zh-CN" altLang="en-US" sz="3600" b="1">
                <a:solidFill>
                  <a:schemeClr val="bg1"/>
                </a:solidFill>
              </a:rPr>
              <a:t>？</a:t>
            </a:r>
          </a:p>
        </p:txBody>
      </p:sp>
      <p:sp>
        <p:nvSpPr>
          <p:cNvPr id="37" name="Content Placeholder 2">
            <a:extLst>
              <a:ext uri="{FF2B5EF4-FFF2-40B4-BE49-F238E27FC236}">
                <a16:creationId xmlns:a16="http://schemas.microsoft.com/office/drawing/2014/main" id="{7C3293EA-BE52-4F42-B4C7-EA9F1FF5BE71}"/>
              </a:ext>
            </a:extLst>
          </p:cNvPr>
          <p:cNvSpPr txBox="1"/>
          <p:nvPr/>
        </p:nvSpPr>
        <p:spPr>
          <a:xfrm>
            <a:off x="1254706" y="4246289"/>
            <a:ext cx="2020589"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CN" sz="1100">
                <a:solidFill>
                  <a:sysClr val="window" lastClr="FFFFFF">
                    <a:lumMod val="65000"/>
                  </a:sysClr>
                </a:solidFill>
                <a:cs typeface="+mn-ea"/>
                <a:sym typeface="+mn-lt"/>
              </a:rPr>
              <a:t>在</a:t>
            </a:r>
            <a:r>
              <a:rPr lang="zh-CN" altLang="en-US" sz="1100">
                <a:solidFill>
                  <a:sysClr val="window" lastClr="FFFFFF">
                    <a:lumMod val="65000"/>
                  </a:sysClr>
                </a:solidFill>
                <a:cs typeface="+mn-ea"/>
                <a:sym typeface="+mn-lt"/>
              </a:rPr>
              <a:t> </a:t>
            </a:r>
            <a:r>
              <a:rPr lang="en-US" altLang="zh-CN" sz="1100">
                <a:solidFill>
                  <a:sysClr val="window" lastClr="FFFFFF">
                    <a:lumMod val="65000"/>
                  </a:sysClr>
                </a:solidFill>
                <a:cs typeface="+mn-ea"/>
                <a:sym typeface="+mn-lt"/>
              </a:rPr>
              <a:t>JWT</a:t>
            </a:r>
            <a:r>
              <a:rPr lang="zh-CN" altLang="en-US" sz="1100">
                <a:solidFill>
                  <a:sysClr val="window" lastClr="FFFFFF">
                    <a:lumMod val="65000"/>
                  </a:sysClr>
                </a:solidFill>
                <a:cs typeface="+mn-ea"/>
                <a:sym typeface="+mn-lt"/>
              </a:rPr>
              <a:t> 中可以直接包含一定的用户信息，无需反复请求后端 </a:t>
            </a:r>
            <a:r>
              <a:rPr lang="en-US" altLang="zh-CN" sz="1100">
                <a:solidFill>
                  <a:sysClr val="window" lastClr="FFFFFF">
                    <a:lumMod val="65000"/>
                  </a:sysClr>
                </a:solidFill>
                <a:cs typeface="+mn-ea"/>
                <a:sym typeface="+mn-lt"/>
              </a:rPr>
              <a:t>API</a:t>
            </a:r>
            <a:r>
              <a:rPr lang="zh-CN" altLang="en-US" sz="1100">
                <a:solidFill>
                  <a:sysClr val="window" lastClr="FFFFFF">
                    <a:lumMod val="65000"/>
                  </a:sysClr>
                </a:solidFill>
                <a:cs typeface="+mn-ea"/>
                <a:sym typeface="+mn-lt"/>
              </a:rPr>
              <a:t> 获得所需用户信息。</a:t>
            </a:r>
            <a:endParaRPr lang="en-US" altLang="zh-CN" sz="1100">
              <a:solidFill>
                <a:sysClr val="window" lastClr="FFFFFF">
                  <a:lumMod val="65000"/>
                </a:sysClr>
              </a:solidFill>
              <a:cs typeface="+mn-ea"/>
              <a:sym typeface="+mn-lt"/>
            </a:endParaRPr>
          </a:p>
        </p:txBody>
      </p:sp>
    </p:spTree>
    <p:extLst>
      <p:ext uri="{BB962C8B-B14F-4D97-AF65-F5344CB8AC3E}">
        <p14:creationId xmlns:p14="http://schemas.microsoft.com/office/powerpoint/2010/main" val="406252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871677" cy="838884"/>
          </a:xfrm>
          <a:prstGeom prst="rect">
            <a:avLst/>
          </a:prstGeom>
          <a:noFill/>
        </p:spPr>
        <p:txBody>
          <a:bodyPr wrap="square" rtlCol="0">
            <a:spAutoFit/>
          </a:bodyPr>
          <a:lstStyle/>
          <a:p>
            <a:pPr>
              <a:lnSpc>
                <a:spcPct val="150000"/>
              </a:lnSpc>
            </a:pPr>
            <a:r>
              <a:rPr lang="en-US" altLang="zh-CN" sz="3600" b="1">
                <a:solidFill>
                  <a:schemeClr val="bg1"/>
                </a:solidFill>
              </a:rPr>
              <a:t>Session</a:t>
            </a:r>
            <a:r>
              <a:rPr lang="zh-CN" altLang="en-US" sz="3600" b="1">
                <a:solidFill>
                  <a:schemeClr val="bg1"/>
                </a:solidFill>
              </a:rPr>
              <a:t>存在的问题</a:t>
            </a:r>
            <a:endParaRPr lang="en-US" altLang="zh-CN" sz="3600" b="1">
              <a:solidFill>
                <a:schemeClr val="bg1"/>
              </a:solidFill>
            </a:endParaRPr>
          </a:p>
        </p:txBody>
      </p:sp>
      <p:sp>
        <p:nvSpPr>
          <p:cNvPr id="11" name="文本框 10">
            <a:extLst>
              <a:ext uri="{FF2B5EF4-FFF2-40B4-BE49-F238E27FC236}">
                <a16:creationId xmlns:a16="http://schemas.microsoft.com/office/drawing/2014/main" id="{7121CA86-3460-499A-9D26-C962C2A0CBFB}"/>
              </a:ext>
            </a:extLst>
          </p:cNvPr>
          <p:cNvSpPr txBox="1"/>
          <p:nvPr/>
        </p:nvSpPr>
        <p:spPr>
          <a:xfrm>
            <a:off x="202799" y="3753762"/>
            <a:ext cx="7355005" cy="465640"/>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传统登录状态保存与鉴权基于</a:t>
            </a:r>
            <a:r>
              <a:rPr lang="en-US" altLang="zh-CN">
                <a:solidFill>
                  <a:schemeClr val="tx1">
                    <a:lumMod val="65000"/>
                    <a:lumOff val="35000"/>
                  </a:schemeClr>
                </a:solidFill>
                <a:cs typeface="+mn-ea"/>
                <a:sym typeface="+mn-lt"/>
              </a:rPr>
              <a:t>Session</a:t>
            </a:r>
            <a:r>
              <a:rPr lang="zh-CN" altLang="en-US">
                <a:solidFill>
                  <a:schemeClr val="tx1">
                    <a:lumMod val="65000"/>
                    <a:lumOff val="35000"/>
                  </a:schemeClr>
                </a:solidFill>
                <a:cs typeface="+mn-ea"/>
                <a:sym typeface="+mn-lt"/>
              </a:rPr>
              <a:t>实现，会浪费系统资源</a:t>
            </a:r>
          </a:p>
        </p:txBody>
      </p:sp>
      <p:sp>
        <p:nvSpPr>
          <p:cNvPr id="10" name="文本框 9">
            <a:extLst>
              <a:ext uri="{FF2B5EF4-FFF2-40B4-BE49-F238E27FC236}">
                <a16:creationId xmlns:a16="http://schemas.microsoft.com/office/drawing/2014/main" id="{C26525D3-1309-40F7-8A6E-EB6E6E25ED82}"/>
              </a:ext>
            </a:extLst>
          </p:cNvPr>
          <p:cNvSpPr txBox="1"/>
          <p:nvPr/>
        </p:nvSpPr>
        <p:spPr>
          <a:xfrm>
            <a:off x="309822" y="4148541"/>
            <a:ext cx="7355005" cy="2127634"/>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当后台集群部署时，单机的 </a:t>
            </a:r>
            <a:r>
              <a:rPr lang="en-US" altLang="zh-CN">
                <a:solidFill>
                  <a:schemeClr val="tx1">
                    <a:lumMod val="65000"/>
                    <a:lumOff val="35000"/>
                  </a:schemeClr>
                </a:solidFill>
                <a:cs typeface="+mn-ea"/>
                <a:sym typeface="+mn-lt"/>
              </a:rPr>
              <a:t>Session </a:t>
            </a:r>
            <a:r>
              <a:rPr lang="zh-CN" altLang="en-US">
                <a:solidFill>
                  <a:schemeClr val="tx1">
                    <a:lumMod val="65000"/>
                    <a:lumOff val="35000"/>
                  </a:schemeClr>
                </a:solidFill>
                <a:cs typeface="+mn-ea"/>
                <a:sym typeface="+mn-lt"/>
              </a:rPr>
              <a:t>维护就会出现问题。</a:t>
            </a:r>
          </a:p>
          <a:p>
            <a:pPr algn="ctr">
              <a:lnSpc>
                <a:spcPct val="150000"/>
              </a:lnSpc>
            </a:pPr>
            <a:r>
              <a:rPr lang="zh-CN" altLang="en-US">
                <a:solidFill>
                  <a:schemeClr val="tx1">
                    <a:lumMod val="65000"/>
                    <a:lumOff val="35000"/>
                  </a:schemeClr>
                </a:solidFill>
                <a:cs typeface="+mn-ea"/>
                <a:sym typeface="+mn-lt"/>
              </a:rPr>
              <a:t>假设登录的认证授权发生在 </a:t>
            </a:r>
            <a:r>
              <a:rPr lang="en-US" altLang="zh-CN">
                <a:solidFill>
                  <a:schemeClr val="tx1">
                    <a:lumMod val="65000"/>
                    <a:lumOff val="35000"/>
                  </a:schemeClr>
                </a:solidFill>
                <a:cs typeface="+mn-ea"/>
                <a:sym typeface="+mn-lt"/>
              </a:rPr>
              <a:t>Tomcat A </a:t>
            </a:r>
            <a:r>
              <a:rPr lang="zh-CN" altLang="en-US">
                <a:solidFill>
                  <a:schemeClr val="tx1">
                    <a:lumMod val="65000"/>
                    <a:lumOff val="35000"/>
                  </a:schemeClr>
                </a:solidFill>
                <a:cs typeface="+mn-ea"/>
                <a:sym typeface="+mn-lt"/>
              </a:rPr>
              <a:t>服务器上， </a:t>
            </a:r>
            <a:r>
              <a:rPr lang="en-US" altLang="zh-CN">
                <a:solidFill>
                  <a:schemeClr val="tx1">
                    <a:lumMod val="65000"/>
                    <a:lumOff val="35000"/>
                  </a:schemeClr>
                </a:solidFill>
                <a:cs typeface="+mn-ea"/>
                <a:sym typeface="+mn-lt"/>
              </a:rPr>
              <a:t>Tomcat A </a:t>
            </a:r>
            <a:r>
              <a:rPr lang="zh-CN" altLang="en-US">
                <a:solidFill>
                  <a:schemeClr val="tx1">
                    <a:lumMod val="65000"/>
                    <a:lumOff val="35000"/>
                  </a:schemeClr>
                </a:solidFill>
                <a:cs typeface="+mn-ea"/>
                <a:sym typeface="+mn-lt"/>
              </a:rPr>
              <a:t>在本地存储了用户 </a:t>
            </a:r>
            <a:r>
              <a:rPr lang="en-US" altLang="zh-CN">
                <a:solidFill>
                  <a:schemeClr val="tx1">
                    <a:lumMod val="65000"/>
                    <a:lumOff val="35000"/>
                  </a:schemeClr>
                </a:solidFill>
                <a:cs typeface="+mn-ea"/>
                <a:sym typeface="+mn-lt"/>
              </a:rPr>
              <a:t>Session </a:t>
            </a:r>
            <a:r>
              <a:rPr lang="zh-CN" altLang="en-US">
                <a:solidFill>
                  <a:schemeClr val="tx1">
                    <a:lumMod val="65000"/>
                    <a:lumOff val="35000"/>
                  </a:schemeClr>
                </a:solidFill>
                <a:cs typeface="+mn-ea"/>
                <a:sym typeface="+mn-lt"/>
              </a:rPr>
              <a:t>，并签发认证令牌，用于验证用户身份。</a:t>
            </a:r>
          </a:p>
          <a:p>
            <a:pPr algn="ctr">
              <a:lnSpc>
                <a:spcPct val="150000"/>
              </a:lnSpc>
            </a:pPr>
            <a:r>
              <a:rPr lang="zh-CN" altLang="en-US">
                <a:solidFill>
                  <a:schemeClr val="tx1">
                    <a:lumMod val="65000"/>
                    <a:lumOff val="35000"/>
                  </a:schemeClr>
                </a:solidFill>
                <a:cs typeface="+mn-ea"/>
                <a:sym typeface="+mn-lt"/>
              </a:rPr>
              <a:t>下次请求可能分发给 </a:t>
            </a:r>
            <a:r>
              <a:rPr lang="en-US" altLang="zh-CN">
                <a:solidFill>
                  <a:schemeClr val="tx1">
                    <a:lumMod val="65000"/>
                    <a:lumOff val="35000"/>
                  </a:schemeClr>
                </a:solidFill>
                <a:cs typeface="+mn-ea"/>
                <a:sym typeface="+mn-lt"/>
              </a:rPr>
              <a:t>Tomcat B </a:t>
            </a:r>
            <a:r>
              <a:rPr lang="zh-CN" altLang="en-US">
                <a:solidFill>
                  <a:schemeClr val="tx1">
                    <a:lumMod val="65000"/>
                    <a:lumOff val="35000"/>
                  </a:schemeClr>
                </a:solidFill>
                <a:cs typeface="+mn-ea"/>
                <a:sym typeface="+mn-lt"/>
              </a:rPr>
              <a:t>服务器，而 </a:t>
            </a:r>
            <a:r>
              <a:rPr lang="en-US" altLang="zh-CN">
                <a:solidFill>
                  <a:schemeClr val="tx1">
                    <a:lumMod val="65000"/>
                    <a:lumOff val="35000"/>
                  </a:schemeClr>
                </a:solidFill>
                <a:cs typeface="+mn-ea"/>
                <a:sym typeface="+mn-lt"/>
              </a:rPr>
              <a:t>Tomcat B </a:t>
            </a:r>
            <a:r>
              <a:rPr lang="zh-CN" altLang="en-US">
                <a:solidFill>
                  <a:schemeClr val="tx1">
                    <a:lumMod val="65000"/>
                    <a:lumOff val="35000"/>
                  </a:schemeClr>
                </a:solidFill>
                <a:cs typeface="+mn-ea"/>
                <a:sym typeface="+mn-lt"/>
              </a:rPr>
              <a:t>并没有用户 </a:t>
            </a:r>
            <a:r>
              <a:rPr lang="en-US" altLang="zh-CN">
                <a:solidFill>
                  <a:schemeClr val="tx1">
                    <a:lumMod val="65000"/>
                    <a:lumOff val="35000"/>
                  </a:schemeClr>
                </a:solidFill>
                <a:cs typeface="+mn-ea"/>
                <a:sym typeface="+mn-lt"/>
              </a:rPr>
              <a:t>Session </a:t>
            </a:r>
            <a:r>
              <a:rPr lang="zh-CN" altLang="en-US">
                <a:solidFill>
                  <a:schemeClr val="tx1">
                    <a:lumMod val="65000"/>
                    <a:lumOff val="35000"/>
                  </a:schemeClr>
                </a:solidFill>
                <a:cs typeface="+mn-ea"/>
                <a:sym typeface="+mn-lt"/>
              </a:rPr>
              <a:t>，用户携带的认证令牌无效，得到 </a:t>
            </a:r>
            <a:r>
              <a:rPr lang="en-US" altLang="zh-CN">
                <a:solidFill>
                  <a:schemeClr val="tx1">
                    <a:lumMod val="65000"/>
                    <a:lumOff val="35000"/>
                  </a:schemeClr>
                </a:solidFill>
                <a:cs typeface="+mn-ea"/>
                <a:sym typeface="+mn-lt"/>
              </a:rPr>
              <a:t>401 </a:t>
            </a:r>
            <a:r>
              <a:rPr lang="zh-CN" altLang="en-US">
                <a:solidFill>
                  <a:schemeClr val="tx1">
                    <a:lumMod val="65000"/>
                    <a:lumOff val="35000"/>
                  </a:schemeClr>
                </a:solidFill>
                <a:cs typeface="+mn-ea"/>
                <a:sym typeface="+mn-lt"/>
              </a:rPr>
              <a:t>。</a:t>
            </a:r>
          </a:p>
        </p:txBody>
      </p:sp>
      <p:pic>
        <p:nvPicPr>
          <p:cNvPr id="2" name="图片 1">
            <a:extLst>
              <a:ext uri="{FF2B5EF4-FFF2-40B4-BE49-F238E27FC236}">
                <a16:creationId xmlns:a16="http://schemas.microsoft.com/office/drawing/2014/main" id="{5861450C-074A-4D88-A740-C4104F211BE8}"/>
              </a:ext>
            </a:extLst>
          </p:cNvPr>
          <p:cNvPicPr>
            <a:picLocks noChangeAspect="1"/>
          </p:cNvPicPr>
          <p:nvPr/>
        </p:nvPicPr>
        <p:blipFill>
          <a:blip r:embed="rId3"/>
          <a:stretch>
            <a:fillRect/>
          </a:stretch>
        </p:blipFill>
        <p:spPr>
          <a:xfrm>
            <a:off x="88927" y="1168381"/>
            <a:ext cx="5808697" cy="2291795"/>
          </a:xfrm>
          <a:prstGeom prst="rect">
            <a:avLst/>
          </a:prstGeom>
        </p:spPr>
      </p:pic>
      <p:pic>
        <p:nvPicPr>
          <p:cNvPr id="3" name="图片 2">
            <a:extLst>
              <a:ext uri="{FF2B5EF4-FFF2-40B4-BE49-F238E27FC236}">
                <a16:creationId xmlns:a16="http://schemas.microsoft.com/office/drawing/2014/main" id="{69283470-DE42-4602-87B6-A4123789B8AB}"/>
              </a:ext>
            </a:extLst>
          </p:cNvPr>
          <p:cNvPicPr>
            <a:picLocks noChangeAspect="1"/>
          </p:cNvPicPr>
          <p:nvPr/>
        </p:nvPicPr>
        <p:blipFill>
          <a:blip r:embed="rId4"/>
          <a:stretch>
            <a:fillRect/>
          </a:stretch>
        </p:blipFill>
        <p:spPr>
          <a:xfrm>
            <a:off x="7852929" y="4219402"/>
            <a:ext cx="3067050" cy="1800225"/>
          </a:xfrm>
          <a:prstGeom prst="rect">
            <a:avLst/>
          </a:prstGeom>
        </p:spPr>
      </p:pic>
      <p:pic>
        <p:nvPicPr>
          <p:cNvPr id="5" name="图片 4">
            <a:extLst>
              <a:ext uri="{FF2B5EF4-FFF2-40B4-BE49-F238E27FC236}">
                <a16:creationId xmlns:a16="http://schemas.microsoft.com/office/drawing/2014/main" id="{7FD523F4-5C9F-4D2F-AD6E-66847206D6B4}"/>
              </a:ext>
            </a:extLst>
          </p:cNvPr>
          <p:cNvPicPr>
            <a:picLocks noChangeAspect="1"/>
          </p:cNvPicPr>
          <p:nvPr/>
        </p:nvPicPr>
        <p:blipFill>
          <a:blip r:embed="rId5"/>
          <a:stretch>
            <a:fillRect/>
          </a:stretch>
        </p:blipFill>
        <p:spPr>
          <a:xfrm>
            <a:off x="6713176" y="1224527"/>
            <a:ext cx="5346556" cy="2553579"/>
          </a:xfrm>
          <a:prstGeom prst="rect">
            <a:avLst/>
          </a:prstGeom>
        </p:spPr>
      </p:pic>
    </p:spTree>
    <p:extLst>
      <p:ext uri="{BB962C8B-B14F-4D97-AF65-F5344CB8AC3E}">
        <p14:creationId xmlns:p14="http://schemas.microsoft.com/office/powerpoint/2010/main" val="962366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871677" cy="838884"/>
          </a:xfrm>
          <a:prstGeom prst="rect">
            <a:avLst/>
          </a:prstGeom>
          <a:noFill/>
        </p:spPr>
        <p:txBody>
          <a:bodyPr wrap="square" rtlCol="0">
            <a:spAutoFit/>
          </a:bodyPr>
          <a:lstStyle/>
          <a:p>
            <a:pPr>
              <a:lnSpc>
                <a:spcPct val="150000"/>
              </a:lnSpc>
            </a:pPr>
            <a:r>
              <a:rPr lang="en-US" altLang="zh-CN" sz="3600" b="1">
                <a:solidFill>
                  <a:schemeClr val="bg1"/>
                </a:solidFill>
              </a:rPr>
              <a:t>Spring </a:t>
            </a:r>
            <a:r>
              <a:rPr lang="en-US" altLang="zh-CN" sz="3600" b="1" err="1">
                <a:solidFill>
                  <a:schemeClr val="bg1"/>
                </a:solidFill>
              </a:rPr>
              <a:t>Security+JWT</a:t>
            </a:r>
            <a:r>
              <a:rPr lang="zh-CN" altLang="en-US" sz="3600" b="1">
                <a:solidFill>
                  <a:schemeClr val="bg1"/>
                </a:solidFill>
              </a:rPr>
              <a:t>无状态登录</a:t>
            </a:r>
            <a:endParaRPr lang="en-US" altLang="zh-CN" sz="3600" b="1">
              <a:solidFill>
                <a:schemeClr val="bg1"/>
              </a:solidFill>
            </a:endParaRPr>
          </a:p>
        </p:txBody>
      </p:sp>
      <p:pic>
        <p:nvPicPr>
          <p:cNvPr id="4" name="图片 3">
            <a:extLst>
              <a:ext uri="{FF2B5EF4-FFF2-40B4-BE49-F238E27FC236}">
                <a16:creationId xmlns:a16="http://schemas.microsoft.com/office/drawing/2014/main" id="{25812176-652D-449C-8A01-2CCF1A5709E2}"/>
              </a:ext>
            </a:extLst>
          </p:cNvPr>
          <p:cNvPicPr>
            <a:picLocks noChangeAspect="1"/>
          </p:cNvPicPr>
          <p:nvPr/>
        </p:nvPicPr>
        <p:blipFill>
          <a:blip r:embed="rId3"/>
          <a:stretch>
            <a:fillRect/>
          </a:stretch>
        </p:blipFill>
        <p:spPr>
          <a:xfrm>
            <a:off x="0" y="1144748"/>
            <a:ext cx="12192000" cy="4381219"/>
          </a:xfrm>
          <a:prstGeom prst="rect">
            <a:avLst/>
          </a:prstGeom>
        </p:spPr>
      </p:pic>
      <p:sp>
        <p:nvSpPr>
          <p:cNvPr id="11" name="文本框 10">
            <a:extLst>
              <a:ext uri="{FF2B5EF4-FFF2-40B4-BE49-F238E27FC236}">
                <a16:creationId xmlns:a16="http://schemas.microsoft.com/office/drawing/2014/main" id="{7121CA86-3460-499A-9D26-C962C2A0CBFB}"/>
              </a:ext>
            </a:extLst>
          </p:cNvPr>
          <p:cNvSpPr txBox="1"/>
          <p:nvPr/>
        </p:nvSpPr>
        <p:spPr>
          <a:xfrm>
            <a:off x="450273" y="5318401"/>
            <a:ext cx="8340436" cy="465448"/>
          </a:xfrm>
          <a:prstGeom prst="rect">
            <a:avLst/>
          </a:prstGeom>
          <a:noFill/>
        </p:spPr>
        <p:txBody>
          <a:bodyPr wrap="square" rtlCol="0">
            <a:spAutoFit/>
          </a:bodyPr>
          <a:lstStyle/>
          <a:p>
            <a:pPr algn="ctr">
              <a:lnSpc>
                <a:spcPct val="150000"/>
              </a:lnSpc>
            </a:pPr>
            <a:r>
              <a:rPr lang="zh-CN" altLang="en-US">
                <a:solidFill>
                  <a:schemeClr val="tx1">
                    <a:lumMod val="65000"/>
                    <a:lumOff val="35000"/>
                  </a:schemeClr>
                </a:solidFill>
                <a:cs typeface="+mn-ea"/>
                <a:sym typeface="+mn-lt"/>
              </a:rPr>
              <a:t>通过手动增加过滤器，提前将</a:t>
            </a:r>
            <a:r>
              <a:rPr lang="en-US" altLang="zh-CN" b="0" i="0">
                <a:effectLst/>
                <a:latin typeface="-apple-system"/>
              </a:rPr>
              <a:t>Authentication </a:t>
            </a:r>
            <a:r>
              <a:rPr lang="zh-CN" altLang="en-US" b="0" i="0">
                <a:effectLst/>
                <a:latin typeface="-apple-system"/>
              </a:rPr>
              <a:t>信息写入线程中的安全上下文</a:t>
            </a:r>
            <a:endParaRPr lang="zh-CN" altLang="en-US">
              <a:solidFill>
                <a:schemeClr val="tx1">
                  <a:lumMod val="65000"/>
                  <a:lumOff val="35000"/>
                </a:schemeClr>
              </a:solidFill>
              <a:cs typeface="+mn-ea"/>
              <a:sym typeface="+mn-lt"/>
            </a:endParaRPr>
          </a:p>
        </p:txBody>
      </p:sp>
    </p:spTree>
    <p:extLst>
      <p:ext uri="{BB962C8B-B14F-4D97-AF65-F5344CB8AC3E}">
        <p14:creationId xmlns:p14="http://schemas.microsoft.com/office/powerpoint/2010/main" val="292289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871677" cy="838884"/>
          </a:xfrm>
          <a:prstGeom prst="rect">
            <a:avLst/>
          </a:prstGeom>
          <a:noFill/>
        </p:spPr>
        <p:txBody>
          <a:bodyPr wrap="square" rtlCol="0">
            <a:spAutoFit/>
          </a:bodyPr>
          <a:lstStyle/>
          <a:p>
            <a:pPr>
              <a:lnSpc>
                <a:spcPct val="150000"/>
              </a:lnSpc>
            </a:pPr>
            <a:r>
              <a:rPr lang="en-US" altLang="zh-CN" sz="3600" b="1">
                <a:solidFill>
                  <a:schemeClr val="bg1"/>
                </a:solidFill>
              </a:rPr>
              <a:t>Spring </a:t>
            </a:r>
            <a:r>
              <a:rPr lang="en-US" altLang="zh-CN" sz="3600" b="1" err="1">
                <a:solidFill>
                  <a:schemeClr val="bg1"/>
                </a:solidFill>
              </a:rPr>
              <a:t>Security+JWT</a:t>
            </a:r>
            <a:r>
              <a:rPr lang="zh-CN" altLang="en-US" sz="3600" b="1">
                <a:solidFill>
                  <a:schemeClr val="bg1"/>
                </a:solidFill>
              </a:rPr>
              <a:t>无状态登录</a:t>
            </a:r>
            <a:endParaRPr lang="en-US" altLang="zh-CN" sz="3600" b="1">
              <a:solidFill>
                <a:schemeClr val="bg1"/>
              </a:solidFill>
            </a:endParaRPr>
          </a:p>
        </p:txBody>
      </p:sp>
      <p:pic>
        <p:nvPicPr>
          <p:cNvPr id="6" name="图片 5">
            <a:extLst>
              <a:ext uri="{FF2B5EF4-FFF2-40B4-BE49-F238E27FC236}">
                <a16:creationId xmlns:a16="http://schemas.microsoft.com/office/drawing/2014/main" id="{DBD40704-B582-4707-8CCB-1E251C326AC9}"/>
              </a:ext>
            </a:extLst>
          </p:cNvPr>
          <p:cNvPicPr>
            <a:picLocks noChangeAspect="1"/>
          </p:cNvPicPr>
          <p:nvPr/>
        </p:nvPicPr>
        <p:blipFill>
          <a:blip r:embed="rId3"/>
          <a:stretch>
            <a:fillRect/>
          </a:stretch>
        </p:blipFill>
        <p:spPr>
          <a:xfrm>
            <a:off x="202799" y="1280354"/>
            <a:ext cx="9102205" cy="5289974"/>
          </a:xfrm>
          <a:prstGeom prst="rect">
            <a:avLst/>
          </a:prstGeom>
        </p:spPr>
      </p:pic>
      <p:sp>
        <p:nvSpPr>
          <p:cNvPr id="15" name="Content Placeholder 2">
            <a:extLst>
              <a:ext uri="{FF2B5EF4-FFF2-40B4-BE49-F238E27FC236}">
                <a16:creationId xmlns:a16="http://schemas.microsoft.com/office/drawing/2014/main" id="{954E0D0B-9EB6-4872-AC54-136CC0319E7E}"/>
              </a:ext>
            </a:extLst>
          </p:cNvPr>
          <p:cNvSpPr txBox="1"/>
          <p:nvPr/>
        </p:nvSpPr>
        <p:spPr>
          <a:xfrm>
            <a:off x="9575168" y="1683262"/>
            <a:ext cx="2020589" cy="34914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sz="2400" b="1">
                <a:solidFill>
                  <a:sysClr val="window" lastClr="FFFFFF">
                    <a:lumMod val="65000"/>
                  </a:sysClr>
                </a:solidFill>
                <a:cs typeface="+mn-ea"/>
                <a:sym typeface="+mn-lt"/>
              </a:rPr>
              <a:t>需要鉴权时，前端将</a:t>
            </a:r>
            <a:r>
              <a:rPr lang="en-US" altLang="zh-CN" sz="2400" b="1">
                <a:solidFill>
                  <a:sysClr val="window" lastClr="FFFFFF">
                    <a:lumMod val="65000"/>
                  </a:sysClr>
                </a:solidFill>
                <a:cs typeface="+mn-ea"/>
                <a:sym typeface="+mn-lt"/>
              </a:rPr>
              <a:t>token</a:t>
            </a:r>
            <a:r>
              <a:rPr lang="zh-CN" altLang="en-US" sz="2400" b="1">
                <a:solidFill>
                  <a:sysClr val="window" lastClr="FFFFFF">
                    <a:lumMod val="65000"/>
                  </a:sysClr>
                </a:solidFill>
                <a:cs typeface="+mn-ea"/>
                <a:sym typeface="+mn-lt"/>
              </a:rPr>
              <a:t>写入</a:t>
            </a:r>
            <a:r>
              <a:rPr lang="en-US" altLang="zh-CN" sz="2400" b="1">
                <a:solidFill>
                  <a:sysClr val="window" lastClr="FFFFFF">
                    <a:lumMod val="65000"/>
                  </a:sysClr>
                </a:solidFill>
                <a:cs typeface="+mn-ea"/>
                <a:sym typeface="+mn-lt"/>
              </a:rPr>
              <a:t>request Header</a:t>
            </a:r>
            <a:r>
              <a:rPr lang="zh-CN" altLang="en-US" sz="2400" b="1">
                <a:solidFill>
                  <a:sysClr val="window" lastClr="FFFFFF">
                    <a:lumMod val="65000"/>
                  </a:sysClr>
                </a:solidFill>
                <a:cs typeface="+mn-ea"/>
                <a:sym typeface="+mn-lt"/>
              </a:rPr>
              <a:t>即可</a:t>
            </a:r>
            <a:endParaRPr lang="en-US" altLang="zh-CN" sz="2400" b="1">
              <a:solidFill>
                <a:sysClr val="window" lastClr="FFFFFF">
                  <a:lumMod val="65000"/>
                </a:sysClr>
              </a:solidFill>
              <a:cs typeface="+mn-ea"/>
              <a:sym typeface="+mn-lt"/>
            </a:endParaRPr>
          </a:p>
        </p:txBody>
      </p:sp>
    </p:spTree>
    <p:extLst>
      <p:ext uri="{BB962C8B-B14F-4D97-AF65-F5344CB8AC3E}">
        <p14:creationId xmlns:p14="http://schemas.microsoft.com/office/powerpoint/2010/main" val="3596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什么是</a:t>
            </a:r>
            <a:r>
              <a:rPr lang="en-US" altLang="zh-CN" sz="3600" b="1">
                <a:solidFill>
                  <a:schemeClr val="bg1"/>
                </a:solidFill>
              </a:rPr>
              <a:t> Docker</a:t>
            </a:r>
            <a:endParaRPr lang="zh-CN" altLang="en-US" sz="3600" b="1">
              <a:solidFill>
                <a:schemeClr val="bg1"/>
              </a:solidFill>
            </a:endParaRPr>
          </a:p>
        </p:txBody>
      </p:sp>
      <p:pic>
        <p:nvPicPr>
          <p:cNvPr id="3" name="图片 2">
            <a:extLst>
              <a:ext uri="{FF2B5EF4-FFF2-40B4-BE49-F238E27FC236}">
                <a16:creationId xmlns:a16="http://schemas.microsoft.com/office/drawing/2014/main" id="{F2DAEE4F-D6A5-4EB6-B9DF-74633645240C}"/>
              </a:ext>
            </a:extLst>
          </p:cNvPr>
          <p:cNvPicPr>
            <a:picLocks noChangeAspect="1"/>
          </p:cNvPicPr>
          <p:nvPr/>
        </p:nvPicPr>
        <p:blipFill>
          <a:blip r:embed="rId3"/>
          <a:stretch>
            <a:fillRect/>
          </a:stretch>
        </p:blipFill>
        <p:spPr>
          <a:xfrm>
            <a:off x="112744" y="1401339"/>
            <a:ext cx="8546346" cy="5316162"/>
          </a:xfrm>
          <a:prstGeom prst="rect">
            <a:avLst/>
          </a:prstGeom>
        </p:spPr>
      </p:pic>
      <p:sp>
        <p:nvSpPr>
          <p:cNvPr id="10" name="文本框 9">
            <a:extLst>
              <a:ext uri="{FF2B5EF4-FFF2-40B4-BE49-F238E27FC236}">
                <a16:creationId xmlns:a16="http://schemas.microsoft.com/office/drawing/2014/main" id="{0DCA5907-D863-4E17-B524-82FE93A80559}"/>
              </a:ext>
            </a:extLst>
          </p:cNvPr>
          <p:cNvSpPr txBox="1"/>
          <p:nvPr/>
        </p:nvSpPr>
        <p:spPr>
          <a:xfrm>
            <a:off x="8397763" y="1316134"/>
            <a:ext cx="3517146" cy="4620624"/>
          </a:xfrm>
          <a:prstGeom prst="rect">
            <a:avLst/>
          </a:prstGeom>
          <a:noFill/>
        </p:spPr>
        <p:txBody>
          <a:bodyPr wrap="square" rtlCol="0">
            <a:spAutoFit/>
          </a:bodyPr>
          <a:lstStyle/>
          <a:p>
            <a:pPr algn="ctr">
              <a:lnSpc>
                <a:spcPct val="150000"/>
              </a:lnSpc>
            </a:pPr>
            <a:r>
              <a:rPr lang="en-US" altLang="zh-CN" b="0" i="0">
                <a:solidFill>
                  <a:srgbClr val="000000"/>
                </a:solidFill>
                <a:effectLst/>
                <a:latin typeface="-apple-system"/>
              </a:rPr>
              <a:t>Docker</a:t>
            </a:r>
            <a:r>
              <a:rPr lang="zh-CN" altLang="en-US" b="0" i="0">
                <a:solidFill>
                  <a:srgbClr val="000000"/>
                </a:solidFill>
                <a:effectLst/>
                <a:latin typeface="-apple-system"/>
              </a:rPr>
              <a:t>镜像就像一个个的集装箱，我们每一个“集装箱”里面运行的“系统环境”都是不一样的，而且也是互不干扰的。</a:t>
            </a:r>
            <a:r>
              <a:rPr lang="zh-CN" altLang="en-US" b="0" i="0">
                <a:solidFill>
                  <a:srgbClr val="333333"/>
                </a:solidFill>
                <a:effectLst/>
                <a:latin typeface="PingFang SC"/>
              </a:rPr>
              <a:t>只包含应用程序以及依赖库，基于</a:t>
            </a:r>
            <a:r>
              <a:rPr lang="en-US" altLang="zh-CN" b="0" i="0" err="1">
                <a:solidFill>
                  <a:srgbClr val="333333"/>
                </a:solidFill>
                <a:effectLst/>
                <a:latin typeface="PingFang SC"/>
              </a:rPr>
              <a:t>libcontainer</a:t>
            </a:r>
            <a:r>
              <a:rPr lang="zh-CN" altLang="en-US" b="0" i="0">
                <a:solidFill>
                  <a:srgbClr val="333333"/>
                </a:solidFill>
                <a:effectLst/>
                <a:latin typeface="PingFang SC"/>
              </a:rPr>
              <a:t>运行在宿主机上，并处于一个隔离的环境中，这使得</a:t>
            </a:r>
            <a:r>
              <a:rPr lang="en-US" altLang="zh-CN" b="0" i="0">
                <a:solidFill>
                  <a:srgbClr val="333333"/>
                </a:solidFill>
                <a:effectLst/>
                <a:latin typeface="PingFang SC"/>
              </a:rPr>
              <a:t>Docker</a:t>
            </a:r>
            <a:r>
              <a:rPr lang="zh-CN" altLang="en-US" b="0" i="0">
                <a:solidFill>
                  <a:srgbClr val="333333"/>
                </a:solidFill>
                <a:effectLst/>
                <a:latin typeface="PingFang SC"/>
              </a:rPr>
              <a:t>更加轻量高效，启动容器只需几秒钟之内完成。由于</a:t>
            </a:r>
            <a:r>
              <a:rPr lang="en-US" altLang="zh-CN" b="0" i="0">
                <a:solidFill>
                  <a:srgbClr val="333333"/>
                </a:solidFill>
                <a:effectLst/>
                <a:latin typeface="PingFang SC"/>
              </a:rPr>
              <a:t>Docker</a:t>
            </a:r>
            <a:r>
              <a:rPr lang="zh-CN" altLang="en-US" b="0" i="0">
                <a:solidFill>
                  <a:srgbClr val="333333"/>
                </a:solidFill>
                <a:effectLst/>
                <a:latin typeface="PingFang SC"/>
              </a:rPr>
              <a:t>轻量、资源占用少，使得</a:t>
            </a:r>
            <a:r>
              <a:rPr lang="en-US" altLang="zh-CN" b="0" i="0">
                <a:solidFill>
                  <a:srgbClr val="333333"/>
                </a:solidFill>
                <a:effectLst/>
                <a:latin typeface="PingFang SC"/>
              </a:rPr>
              <a:t>Docker</a:t>
            </a:r>
            <a:r>
              <a:rPr lang="zh-CN" altLang="en-US" b="0" i="0">
                <a:solidFill>
                  <a:srgbClr val="333333"/>
                </a:solidFill>
                <a:effectLst/>
                <a:latin typeface="PingFang SC"/>
              </a:rPr>
              <a:t>可以轻易的应用到构建标准化的应用中。</a:t>
            </a:r>
            <a:endParaRPr lang="zh-CN" altLang="en-US">
              <a:solidFill>
                <a:schemeClr val="tx1">
                  <a:lumMod val="65000"/>
                  <a:lumOff val="35000"/>
                </a:schemeClr>
              </a:solidFill>
              <a:cs typeface="+mn-ea"/>
              <a:sym typeface="+mn-lt"/>
            </a:endParaRPr>
          </a:p>
        </p:txBody>
      </p:sp>
    </p:spTree>
    <p:extLst>
      <p:ext uri="{BB962C8B-B14F-4D97-AF65-F5344CB8AC3E}">
        <p14:creationId xmlns:p14="http://schemas.microsoft.com/office/powerpoint/2010/main" val="8086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什么是反向代理和负载均衡</a:t>
            </a:r>
          </a:p>
        </p:txBody>
      </p:sp>
      <p:sp>
        <p:nvSpPr>
          <p:cNvPr id="10" name="文本框 9">
            <a:extLst>
              <a:ext uri="{FF2B5EF4-FFF2-40B4-BE49-F238E27FC236}">
                <a16:creationId xmlns:a16="http://schemas.microsoft.com/office/drawing/2014/main" id="{0DCA5907-D863-4E17-B524-82FE93A80559}"/>
              </a:ext>
            </a:extLst>
          </p:cNvPr>
          <p:cNvSpPr txBox="1"/>
          <p:nvPr/>
        </p:nvSpPr>
        <p:spPr>
          <a:xfrm>
            <a:off x="7550727" y="1392334"/>
            <a:ext cx="4364182" cy="4620432"/>
          </a:xfrm>
          <a:prstGeom prst="rect">
            <a:avLst/>
          </a:prstGeom>
          <a:noFill/>
        </p:spPr>
        <p:txBody>
          <a:bodyPr wrap="square" rtlCol="0">
            <a:spAutoFit/>
          </a:bodyPr>
          <a:lstStyle/>
          <a:p>
            <a:pPr algn="ctr">
              <a:lnSpc>
                <a:spcPct val="150000"/>
              </a:lnSpc>
            </a:pPr>
            <a:r>
              <a:rPr lang="zh-CN" altLang="en-US" b="0" i="0">
                <a:solidFill>
                  <a:srgbClr val="000000"/>
                </a:solidFill>
                <a:effectLst/>
                <a:latin typeface="-apple-system"/>
              </a:rPr>
              <a:t>负载均衡（</a:t>
            </a:r>
            <a:r>
              <a:rPr lang="en-US" altLang="zh-CN" b="0" i="0">
                <a:solidFill>
                  <a:srgbClr val="000000"/>
                </a:solidFill>
                <a:effectLst/>
                <a:latin typeface="-apple-system"/>
              </a:rPr>
              <a:t>Load Balance</a:t>
            </a:r>
            <a:r>
              <a:rPr lang="zh-CN" altLang="en-US" b="0" i="0">
                <a:solidFill>
                  <a:srgbClr val="000000"/>
                </a:solidFill>
                <a:effectLst/>
                <a:latin typeface="-apple-system"/>
              </a:rPr>
              <a:t>），意思是将负载（工作任务，访问请求）进行平衡、分摊到多个操作单元（服务器，组件）上进行执行。是解决高性能，单点故障（高可用），扩展性（水平伸缩）的终极解决方案。</a:t>
            </a:r>
            <a:endParaRPr lang="en-US" altLang="zh-CN" b="0" i="0">
              <a:solidFill>
                <a:srgbClr val="000000"/>
              </a:solidFill>
              <a:effectLst/>
              <a:latin typeface="-apple-system"/>
            </a:endParaRPr>
          </a:p>
          <a:p>
            <a:pPr algn="ctr">
              <a:lnSpc>
                <a:spcPct val="150000"/>
              </a:lnSpc>
            </a:pPr>
            <a:endParaRPr lang="en-US" altLang="zh-CN" b="0" i="0">
              <a:solidFill>
                <a:schemeClr val="tx1">
                  <a:lumMod val="65000"/>
                  <a:lumOff val="35000"/>
                </a:schemeClr>
              </a:solidFill>
              <a:effectLst/>
              <a:latin typeface="-apple-system"/>
              <a:cs typeface="+mn-ea"/>
              <a:sym typeface="+mn-lt"/>
            </a:endParaRPr>
          </a:p>
          <a:p>
            <a:pPr algn="ctr">
              <a:lnSpc>
                <a:spcPct val="150000"/>
              </a:lnSpc>
            </a:pPr>
            <a:r>
              <a:rPr lang="zh-CN" altLang="en-US" b="0" i="0">
                <a:solidFill>
                  <a:srgbClr val="202124"/>
                </a:solidFill>
                <a:effectLst/>
                <a:latin typeface="consolas" panose="020B0609020204030204" pitchFamily="49" charset="0"/>
              </a:rPr>
              <a:t>反向代理从服务端的角度出发，服务于所有用户，隐藏实际的服务节点，服务节点的架构对用户透明，以代理节点统一对外服务。</a:t>
            </a:r>
            <a:endParaRPr lang="en-US" altLang="zh-CN" b="0" i="0">
              <a:solidFill>
                <a:srgbClr val="000000"/>
              </a:solidFill>
              <a:effectLst/>
              <a:latin typeface="-apple-system"/>
            </a:endParaRPr>
          </a:p>
        </p:txBody>
      </p:sp>
      <p:pic>
        <p:nvPicPr>
          <p:cNvPr id="9" name="图片 8">
            <a:extLst>
              <a:ext uri="{FF2B5EF4-FFF2-40B4-BE49-F238E27FC236}">
                <a16:creationId xmlns:a16="http://schemas.microsoft.com/office/drawing/2014/main" id="{E5853260-D3E8-4F80-BE61-DE0BE3F75E01}"/>
              </a:ext>
            </a:extLst>
          </p:cNvPr>
          <p:cNvPicPr>
            <a:picLocks noChangeAspect="1"/>
          </p:cNvPicPr>
          <p:nvPr/>
        </p:nvPicPr>
        <p:blipFill>
          <a:blip r:embed="rId3"/>
          <a:stretch>
            <a:fillRect/>
          </a:stretch>
        </p:blipFill>
        <p:spPr>
          <a:xfrm>
            <a:off x="145452" y="1184234"/>
            <a:ext cx="7255452" cy="3537195"/>
          </a:xfrm>
          <a:prstGeom prst="rect">
            <a:avLst/>
          </a:prstGeom>
        </p:spPr>
      </p:pic>
      <p:sp>
        <p:nvSpPr>
          <p:cNvPr id="16" name="文本框 15">
            <a:extLst>
              <a:ext uri="{FF2B5EF4-FFF2-40B4-BE49-F238E27FC236}">
                <a16:creationId xmlns:a16="http://schemas.microsoft.com/office/drawing/2014/main" id="{4FED2381-F514-4699-84C2-74C286C48D5F}"/>
              </a:ext>
            </a:extLst>
          </p:cNvPr>
          <p:cNvSpPr txBox="1"/>
          <p:nvPr/>
        </p:nvSpPr>
        <p:spPr>
          <a:xfrm>
            <a:off x="812009" y="5278192"/>
            <a:ext cx="4854152" cy="465448"/>
          </a:xfrm>
          <a:prstGeom prst="rect">
            <a:avLst/>
          </a:prstGeom>
          <a:noFill/>
        </p:spPr>
        <p:txBody>
          <a:bodyPr wrap="square" rtlCol="0">
            <a:spAutoFit/>
          </a:bodyPr>
          <a:lstStyle/>
          <a:p>
            <a:pPr algn="ctr">
              <a:lnSpc>
                <a:spcPct val="150000"/>
              </a:lnSpc>
            </a:pPr>
            <a:r>
              <a:rPr lang="zh-CN" altLang="en-US" b="0" i="0">
                <a:solidFill>
                  <a:srgbClr val="000000"/>
                </a:solidFill>
                <a:effectLst/>
                <a:latin typeface="-apple-system"/>
              </a:rPr>
              <a:t>需要搭配云计算，超融合等才能发挥威力</a:t>
            </a:r>
            <a:endParaRPr lang="en-US" altLang="zh-CN" b="0" i="0">
              <a:solidFill>
                <a:srgbClr val="000000"/>
              </a:solidFill>
              <a:effectLst/>
              <a:latin typeface="-apple-system"/>
            </a:endParaRPr>
          </a:p>
        </p:txBody>
      </p:sp>
    </p:spTree>
    <p:extLst>
      <p:ext uri="{BB962C8B-B14F-4D97-AF65-F5344CB8AC3E}">
        <p14:creationId xmlns:p14="http://schemas.microsoft.com/office/powerpoint/2010/main" val="2346433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6278401" cy="838884"/>
          </a:xfrm>
          <a:prstGeom prst="rect">
            <a:avLst/>
          </a:prstGeom>
          <a:noFill/>
        </p:spPr>
        <p:txBody>
          <a:bodyPr wrap="square" rtlCol="0">
            <a:spAutoFit/>
          </a:bodyPr>
          <a:lstStyle/>
          <a:p>
            <a:pPr>
              <a:lnSpc>
                <a:spcPct val="150000"/>
              </a:lnSpc>
            </a:pPr>
            <a:r>
              <a:rPr lang="zh-CN" altLang="en-US" sz="3600" b="1">
                <a:solidFill>
                  <a:schemeClr val="bg1"/>
                </a:solidFill>
              </a:rPr>
              <a:t>项目拓扑结构与</a:t>
            </a:r>
            <a:r>
              <a:rPr lang="en-US" altLang="zh-CN" sz="3600" b="1">
                <a:solidFill>
                  <a:schemeClr val="bg1"/>
                </a:solidFill>
              </a:rPr>
              <a:t>Docker </a:t>
            </a:r>
            <a:r>
              <a:rPr lang="zh-CN" altLang="en-US" sz="3600" b="1">
                <a:solidFill>
                  <a:schemeClr val="bg1"/>
                </a:solidFill>
              </a:rPr>
              <a:t>网桥</a:t>
            </a:r>
          </a:p>
        </p:txBody>
      </p:sp>
      <p:pic>
        <p:nvPicPr>
          <p:cNvPr id="2" name="图片 1">
            <a:extLst>
              <a:ext uri="{FF2B5EF4-FFF2-40B4-BE49-F238E27FC236}">
                <a16:creationId xmlns:a16="http://schemas.microsoft.com/office/drawing/2014/main" id="{80CF9119-148F-4C57-8942-5B759D1D7F33}"/>
              </a:ext>
            </a:extLst>
          </p:cNvPr>
          <p:cNvPicPr>
            <a:picLocks noChangeAspect="1"/>
          </p:cNvPicPr>
          <p:nvPr/>
        </p:nvPicPr>
        <p:blipFill>
          <a:blip r:embed="rId3"/>
          <a:stretch>
            <a:fillRect/>
          </a:stretch>
        </p:blipFill>
        <p:spPr>
          <a:xfrm>
            <a:off x="202799" y="1489414"/>
            <a:ext cx="6994634" cy="4269557"/>
          </a:xfrm>
          <a:prstGeom prst="rect">
            <a:avLst/>
          </a:prstGeom>
        </p:spPr>
      </p:pic>
      <p:sp>
        <p:nvSpPr>
          <p:cNvPr id="11" name="文本框 10">
            <a:extLst>
              <a:ext uri="{FF2B5EF4-FFF2-40B4-BE49-F238E27FC236}">
                <a16:creationId xmlns:a16="http://schemas.microsoft.com/office/drawing/2014/main" id="{4908E6E2-6520-40C9-97AE-A51396589606}"/>
              </a:ext>
            </a:extLst>
          </p:cNvPr>
          <p:cNvSpPr txBox="1"/>
          <p:nvPr/>
        </p:nvSpPr>
        <p:spPr>
          <a:xfrm>
            <a:off x="7460673" y="1863389"/>
            <a:ext cx="4364182" cy="1296445"/>
          </a:xfrm>
          <a:prstGeom prst="rect">
            <a:avLst/>
          </a:prstGeom>
          <a:noFill/>
        </p:spPr>
        <p:txBody>
          <a:bodyPr wrap="square" rtlCol="0">
            <a:spAutoFit/>
          </a:bodyPr>
          <a:lstStyle/>
          <a:p>
            <a:pPr algn="ctr">
              <a:lnSpc>
                <a:spcPct val="150000"/>
              </a:lnSpc>
            </a:pPr>
            <a:r>
              <a:rPr lang="zh-CN" altLang="en-US" b="0" i="0">
                <a:solidFill>
                  <a:srgbClr val="000000"/>
                </a:solidFill>
                <a:effectLst/>
                <a:latin typeface="-apple-system"/>
              </a:rPr>
              <a:t>网桥类似于一种虚拟三层交换机，本次使用它代替传统的</a:t>
            </a:r>
            <a:r>
              <a:rPr lang="en-US" altLang="zh-CN" b="0" i="0">
                <a:solidFill>
                  <a:srgbClr val="000000"/>
                </a:solidFill>
                <a:effectLst/>
                <a:latin typeface="-apple-system"/>
              </a:rPr>
              <a:t>link</a:t>
            </a:r>
            <a:r>
              <a:rPr lang="zh-CN" altLang="en-US" b="0" i="0">
                <a:solidFill>
                  <a:srgbClr val="000000"/>
                </a:solidFill>
                <a:effectLst/>
                <a:latin typeface="-apple-system"/>
              </a:rPr>
              <a:t>命令实现容器互相访问</a:t>
            </a:r>
            <a:endParaRPr lang="en-US" altLang="zh-CN" b="0" i="0">
              <a:solidFill>
                <a:srgbClr val="000000"/>
              </a:solidFill>
              <a:effectLst/>
              <a:latin typeface="-apple-system"/>
            </a:endParaRPr>
          </a:p>
        </p:txBody>
      </p:sp>
    </p:spTree>
    <p:extLst>
      <p:ext uri="{BB962C8B-B14F-4D97-AF65-F5344CB8AC3E}">
        <p14:creationId xmlns:p14="http://schemas.microsoft.com/office/powerpoint/2010/main" val="3980014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6278401" cy="838884"/>
          </a:xfrm>
          <a:prstGeom prst="rect">
            <a:avLst/>
          </a:prstGeom>
          <a:noFill/>
        </p:spPr>
        <p:txBody>
          <a:bodyPr wrap="square" rtlCol="0">
            <a:spAutoFit/>
          </a:bodyPr>
          <a:lstStyle/>
          <a:p>
            <a:pPr>
              <a:lnSpc>
                <a:spcPct val="150000"/>
              </a:lnSpc>
            </a:pPr>
            <a:r>
              <a:rPr lang="en-US" altLang="zh-CN" sz="3600" b="1">
                <a:solidFill>
                  <a:schemeClr val="bg1"/>
                </a:solidFill>
              </a:rPr>
              <a:t>Docker-compose</a:t>
            </a:r>
            <a:r>
              <a:rPr lang="zh-CN" altLang="en-US" sz="3600" b="1">
                <a:solidFill>
                  <a:schemeClr val="bg1"/>
                </a:solidFill>
              </a:rPr>
              <a:t>容器编排</a:t>
            </a:r>
          </a:p>
        </p:txBody>
      </p:sp>
      <p:sp>
        <p:nvSpPr>
          <p:cNvPr id="11" name="文本框 10">
            <a:extLst>
              <a:ext uri="{FF2B5EF4-FFF2-40B4-BE49-F238E27FC236}">
                <a16:creationId xmlns:a16="http://schemas.microsoft.com/office/drawing/2014/main" id="{4908E6E2-6520-40C9-97AE-A51396589606}"/>
              </a:ext>
            </a:extLst>
          </p:cNvPr>
          <p:cNvSpPr txBox="1"/>
          <p:nvPr/>
        </p:nvSpPr>
        <p:spPr>
          <a:xfrm>
            <a:off x="6594764" y="1787189"/>
            <a:ext cx="4364182" cy="1295868"/>
          </a:xfrm>
          <a:prstGeom prst="rect">
            <a:avLst/>
          </a:prstGeom>
          <a:noFill/>
        </p:spPr>
        <p:txBody>
          <a:bodyPr wrap="square" rtlCol="0">
            <a:spAutoFit/>
          </a:bodyPr>
          <a:lstStyle/>
          <a:p>
            <a:pPr algn="ctr">
              <a:lnSpc>
                <a:spcPct val="150000"/>
              </a:lnSpc>
            </a:pPr>
            <a:r>
              <a:rPr lang="en-US" altLang="zh-CN" b="0" i="0" err="1">
                <a:solidFill>
                  <a:srgbClr val="000000"/>
                </a:solidFill>
                <a:effectLst/>
                <a:latin typeface="-apple-system"/>
              </a:rPr>
              <a:t>Dockerfile</a:t>
            </a:r>
            <a:r>
              <a:rPr lang="zh-CN" altLang="en-US" b="0" i="0">
                <a:solidFill>
                  <a:srgbClr val="000000"/>
                </a:solidFill>
                <a:effectLst/>
                <a:latin typeface="-apple-system"/>
              </a:rPr>
              <a:t>主要用于定制镜像，属于静态配置，而网桥属于容器启动时的动态配置</a:t>
            </a:r>
            <a:endParaRPr lang="en-US" altLang="zh-CN" b="0" i="0">
              <a:solidFill>
                <a:srgbClr val="000000"/>
              </a:solidFill>
              <a:effectLst/>
              <a:latin typeface="-apple-system"/>
            </a:endParaRPr>
          </a:p>
          <a:p>
            <a:pPr algn="ctr">
              <a:lnSpc>
                <a:spcPct val="150000"/>
              </a:lnSpc>
            </a:pPr>
            <a:r>
              <a:rPr lang="zh-CN" altLang="en-US">
                <a:solidFill>
                  <a:srgbClr val="000000"/>
                </a:solidFill>
                <a:latin typeface="-apple-system"/>
              </a:rPr>
              <a:t>使用</a:t>
            </a:r>
            <a:r>
              <a:rPr lang="en-US" altLang="zh-CN">
                <a:solidFill>
                  <a:srgbClr val="000000"/>
                </a:solidFill>
                <a:latin typeface="-apple-system"/>
              </a:rPr>
              <a:t>docker-compose</a:t>
            </a:r>
            <a:r>
              <a:rPr lang="zh-CN" altLang="en-US">
                <a:solidFill>
                  <a:srgbClr val="000000"/>
                </a:solidFill>
                <a:latin typeface="-apple-system"/>
              </a:rPr>
              <a:t>可以解决这个问题</a:t>
            </a:r>
            <a:endParaRPr lang="en-US" altLang="zh-CN" b="0" i="0">
              <a:solidFill>
                <a:srgbClr val="000000"/>
              </a:solidFill>
              <a:effectLst/>
              <a:latin typeface="-apple-system"/>
            </a:endParaRPr>
          </a:p>
        </p:txBody>
      </p:sp>
      <p:pic>
        <p:nvPicPr>
          <p:cNvPr id="4" name="图片 3">
            <a:extLst>
              <a:ext uri="{FF2B5EF4-FFF2-40B4-BE49-F238E27FC236}">
                <a16:creationId xmlns:a16="http://schemas.microsoft.com/office/drawing/2014/main" id="{E7147D44-DB4F-49A7-A11B-7D4BBD1BA899}"/>
              </a:ext>
            </a:extLst>
          </p:cNvPr>
          <p:cNvPicPr>
            <a:picLocks noChangeAspect="1"/>
          </p:cNvPicPr>
          <p:nvPr/>
        </p:nvPicPr>
        <p:blipFill>
          <a:blip r:embed="rId3"/>
          <a:stretch>
            <a:fillRect/>
          </a:stretch>
        </p:blipFill>
        <p:spPr>
          <a:xfrm>
            <a:off x="202799" y="1184234"/>
            <a:ext cx="2038455" cy="4807197"/>
          </a:xfrm>
          <a:prstGeom prst="rect">
            <a:avLst/>
          </a:prstGeom>
        </p:spPr>
      </p:pic>
      <p:pic>
        <p:nvPicPr>
          <p:cNvPr id="6" name="图片 5">
            <a:extLst>
              <a:ext uri="{FF2B5EF4-FFF2-40B4-BE49-F238E27FC236}">
                <a16:creationId xmlns:a16="http://schemas.microsoft.com/office/drawing/2014/main" id="{871771AA-2692-423B-B310-1F571B632FAE}"/>
              </a:ext>
            </a:extLst>
          </p:cNvPr>
          <p:cNvPicPr>
            <a:picLocks noChangeAspect="1"/>
          </p:cNvPicPr>
          <p:nvPr/>
        </p:nvPicPr>
        <p:blipFill>
          <a:blip r:embed="rId4"/>
          <a:stretch>
            <a:fillRect/>
          </a:stretch>
        </p:blipFill>
        <p:spPr>
          <a:xfrm>
            <a:off x="2315326" y="1184234"/>
            <a:ext cx="3905365" cy="5424118"/>
          </a:xfrm>
          <a:prstGeom prst="rect">
            <a:avLst/>
          </a:prstGeom>
        </p:spPr>
      </p:pic>
    </p:spTree>
    <p:extLst>
      <p:ext uri="{BB962C8B-B14F-4D97-AF65-F5344CB8AC3E}">
        <p14:creationId xmlns:p14="http://schemas.microsoft.com/office/powerpoint/2010/main" val="252312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788550" cy="838884"/>
          </a:xfrm>
          <a:prstGeom prst="rect">
            <a:avLst/>
          </a:prstGeom>
          <a:noFill/>
        </p:spPr>
        <p:txBody>
          <a:bodyPr wrap="square" rtlCol="0">
            <a:spAutoFit/>
          </a:bodyPr>
          <a:lstStyle/>
          <a:p>
            <a:pPr>
              <a:lnSpc>
                <a:spcPct val="150000"/>
              </a:lnSpc>
            </a:pPr>
            <a:r>
              <a:rPr lang="zh-CN" altLang="en-US" sz="3600" b="1">
                <a:solidFill>
                  <a:schemeClr val="bg1"/>
                </a:solidFill>
              </a:rPr>
              <a:t>最终效果</a:t>
            </a:r>
            <a:r>
              <a:rPr lang="zh-CN" altLang="en-US" sz="3600" b="1" dirty="0">
                <a:solidFill>
                  <a:schemeClr val="bg1"/>
                </a:solidFill>
              </a:rPr>
              <a:t>：以下内容全部一键部署</a:t>
            </a:r>
            <a:endParaRPr lang="zh-CN" altLang="en-US" sz="3600" b="1">
              <a:solidFill>
                <a:schemeClr val="bg1"/>
              </a:solidFill>
            </a:endParaRPr>
          </a:p>
        </p:txBody>
      </p:sp>
      <p:pic>
        <p:nvPicPr>
          <p:cNvPr id="2" name="图片 1">
            <a:extLst>
              <a:ext uri="{FF2B5EF4-FFF2-40B4-BE49-F238E27FC236}">
                <a16:creationId xmlns:a16="http://schemas.microsoft.com/office/drawing/2014/main" id="{C12881C4-8D67-48D9-AA6B-C77B7B851F8D}"/>
              </a:ext>
            </a:extLst>
          </p:cNvPr>
          <p:cNvPicPr>
            <a:picLocks noChangeAspect="1"/>
          </p:cNvPicPr>
          <p:nvPr/>
        </p:nvPicPr>
        <p:blipFill rotWithShape="1">
          <a:blip r:embed="rId3"/>
          <a:srcRect r="59977"/>
          <a:stretch/>
        </p:blipFill>
        <p:spPr>
          <a:xfrm>
            <a:off x="1286741" y="1666971"/>
            <a:ext cx="2817688" cy="2816076"/>
          </a:xfrm>
          <a:prstGeom prst="rect">
            <a:avLst/>
          </a:prstGeom>
        </p:spPr>
      </p:pic>
      <p:pic>
        <p:nvPicPr>
          <p:cNvPr id="3" name="图片 2">
            <a:extLst>
              <a:ext uri="{FF2B5EF4-FFF2-40B4-BE49-F238E27FC236}">
                <a16:creationId xmlns:a16="http://schemas.microsoft.com/office/drawing/2014/main" id="{BCF399B2-97DA-471E-8449-6C7955AA8A9E}"/>
              </a:ext>
            </a:extLst>
          </p:cNvPr>
          <p:cNvPicPr>
            <a:picLocks noChangeAspect="1"/>
          </p:cNvPicPr>
          <p:nvPr/>
        </p:nvPicPr>
        <p:blipFill>
          <a:blip r:embed="rId4"/>
          <a:stretch>
            <a:fillRect/>
          </a:stretch>
        </p:blipFill>
        <p:spPr>
          <a:xfrm>
            <a:off x="5432693" y="1666971"/>
            <a:ext cx="5339215" cy="2265309"/>
          </a:xfrm>
          <a:prstGeom prst="rect">
            <a:avLst/>
          </a:prstGeom>
        </p:spPr>
      </p:pic>
      <p:pic>
        <p:nvPicPr>
          <p:cNvPr id="9" name="图片 8">
            <a:extLst>
              <a:ext uri="{FF2B5EF4-FFF2-40B4-BE49-F238E27FC236}">
                <a16:creationId xmlns:a16="http://schemas.microsoft.com/office/drawing/2014/main" id="{CECF3C88-DC53-4157-8DCF-6ACFA4AA6427}"/>
              </a:ext>
            </a:extLst>
          </p:cNvPr>
          <p:cNvPicPr>
            <a:picLocks noChangeAspect="1"/>
          </p:cNvPicPr>
          <p:nvPr/>
        </p:nvPicPr>
        <p:blipFill>
          <a:blip r:embed="rId5"/>
          <a:stretch>
            <a:fillRect/>
          </a:stretch>
        </p:blipFill>
        <p:spPr>
          <a:xfrm>
            <a:off x="1345603" y="4969533"/>
            <a:ext cx="8287176" cy="1771741"/>
          </a:xfrm>
          <a:prstGeom prst="rect">
            <a:avLst/>
          </a:prstGeom>
        </p:spPr>
      </p:pic>
      <p:sp>
        <p:nvSpPr>
          <p:cNvPr id="15" name="文本框 14">
            <a:extLst>
              <a:ext uri="{FF2B5EF4-FFF2-40B4-BE49-F238E27FC236}">
                <a16:creationId xmlns:a16="http://schemas.microsoft.com/office/drawing/2014/main" id="{280670D2-CF81-4EAF-A8CE-4DBDA49A9E97}"/>
              </a:ext>
            </a:extLst>
          </p:cNvPr>
          <p:cNvSpPr txBox="1"/>
          <p:nvPr/>
        </p:nvSpPr>
        <p:spPr>
          <a:xfrm>
            <a:off x="995232" y="4504085"/>
            <a:ext cx="1170710" cy="465448"/>
          </a:xfrm>
          <a:prstGeom prst="rect">
            <a:avLst/>
          </a:prstGeom>
          <a:noFill/>
        </p:spPr>
        <p:txBody>
          <a:bodyPr wrap="square" rtlCol="0">
            <a:spAutoFit/>
          </a:bodyPr>
          <a:lstStyle/>
          <a:p>
            <a:pPr algn="ctr">
              <a:lnSpc>
                <a:spcPct val="150000"/>
              </a:lnSpc>
            </a:pPr>
            <a:r>
              <a:rPr lang="zh-CN" altLang="en-US" b="0" i="0">
                <a:solidFill>
                  <a:srgbClr val="000000"/>
                </a:solidFill>
                <a:effectLst/>
                <a:latin typeface="-apple-system"/>
              </a:rPr>
              <a:t>镜像</a:t>
            </a:r>
            <a:endParaRPr lang="en-US" altLang="zh-CN" b="0" i="0">
              <a:solidFill>
                <a:srgbClr val="000000"/>
              </a:solidFill>
              <a:effectLst/>
              <a:latin typeface="-apple-system"/>
            </a:endParaRPr>
          </a:p>
        </p:txBody>
      </p:sp>
      <p:sp>
        <p:nvSpPr>
          <p:cNvPr id="16" name="文本框 15">
            <a:extLst>
              <a:ext uri="{FF2B5EF4-FFF2-40B4-BE49-F238E27FC236}">
                <a16:creationId xmlns:a16="http://schemas.microsoft.com/office/drawing/2014/main" id="{D51D78B4-E809-4521-866E-80CF0B4521B8}"/>
              </a:ext>
            </a:extLst>
          </p:cNvPr>
          <p:cNvSpPr txBox="1"/>
          <p:nvPr/>
        </p:nvSpPr>
        <p:spPr>
          <a:xfrm>
            <a:off x="5103104" y="1212876"/>
            <a:ext cx="1170710" cy="465448"/>
          </a:xfrm>
          <a:prstGeom prst="rect">
            <a:avLst/>
          </a:prstGeom>
          <a:noFill/>
        </p:spPr>
        <p:txBody>
          <a:bodyPr wrap="square" rtlCol="0">
            <a:spAutoFit/>
          </a:bodyPr>
          <a:lstStyle/>
          <a:p>
            <a:pPr algn="ctr">
              <a:lnSpc>
                <a:spcPct val="150000"/>
              </a:lnSpc>
            </a:pPr>
            <a:r>
              <a:rPr lang="zh-CN" altLang="en-US">
                <a:solidFill>
                  <a:srgbClr val="000000"/>
                </a:solidFill>
                <a:latin typeface="-apple-system"/>
              </a:rPr>
              <a:t>数据卷</a:t>
            </a:r>
            <a:endParaRPr lang="en-US" altLang="zh-CN" b="0" i="0">
              <a:solidFill>
                <a:srgbClr val="000000"/>
              </a:solidFill>
              <a:effectLst/>
              <a:latin typeface="-apple-system"/>
            </a:endParaRPr>
          </a:p>
        </p:txBody>
      </p:sp>
      <p:sp>
        <p:nvSpPr>
          <p:cNvPr id="17" name="文本框 16">
            <a:extLst>
              <a:ext uri="{FF2B5EF4-FFF2-40B4-BE49-F238E27FC236}">
                <a16:creationId xmlns:a16="http://schemas.microsoft.com/office/drawing/2014/main" id="{59BD2771-3C8C-485F-BEF4-3762418B880F}"/>
              </a:ext>
            </a:extLst>
          </p:cNvPr>
          <p:cNvSpPr txBox="1"/>
          <p:nvPr/>
        </p:nvSpPr>
        <p:spPr>
          <a:xfrm>
            <a:off x="919032" y="1212876"/>
            <a:ext cx="1170710" cy="465448"/>
          </a:xfrm>
          <a:prstGeom prst="rect">
            <a:avLst/>
          </a:prstGeom>
          <a:noFill/>
        </p:spPr>
        <p:txBody>
          <a:bodyPr wrap="square" rtlCol="0">
            <a:spAutoFit/>
          </a:bodyPr>
          <a:lstStyle/>
          <a:p>
            <a:pPr algn="ctr">
              <a:lnSpc>
                <a:spcPct val="150000"/>
              </a:lnSpc>
            </a:pPr>
            <a:r>
              <a:rPr lang="zh-CN" altLang="en-US">
                <a:solidFill>
                  <a:srgbClr val="000000"/>
                </a:solidFill>
                <a:latin typeface="-apple-system"/>
              </a:rPr>
              <a:t>容器</a:t>
            </a:r>
            <a:endParaRPr lang="en-US" altLang="zh-CN" b="0" i="0">
              <a:solidFill>
                <a:srgbClr val="000000"/>
              </a:solidFill>
              <a:effectLst/>
              <a:latin typeface="-apple-system"/>
            </a:endParaRPr>
          </a:p>
        </p:txBody>
      </p:sp>
    </p:spTree>
    <p:extLst>
      <p:ext uri="{BB962C8B-B14F-4D97-AF65-F5344CB8AC3E}">
        <p14:creationId xmlns:p14="http://schemas.microsoft.com/office/powerpoint/2010/main" val="2273087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7335" y="273797"/>
            <a:ext cx="5240537" cy="646331"/>
          </a:xfrm>
          <a:prstGeom prst="rect">
            <a:avLst/>
          </a:prstGeom>
          <a:noFill/>
        </p:spPr>
        <p:txBody>
          <a:bodyPr wrap="none" rtlCol="0">
            <a:spAutoFit/>
          </a:bodyPr>
          <a:lstStyle/>
          <a:p>
            <a:r>
              <a:rPr lang="zh-CN" altLang="en-US" sz="3600" dirty="0">
                <a:solidFill>
                  <a:schemeClr val="accent1"/>
                </a:solidFill>
              </a:rPr>
              <a:t>前端项目结构（</a:t>
            </a:r>
            <a:r>
              <a:rPr lang="en-US" altLang="zh-CN" sz="3600" dirty="0">
                <a:solidFill>
                  <a:schemeClr val="accent1"/>
                </a:solidFill>
              </a:rPr>
              <a:t>MVVM</a:t>
            </a:r>
            <a:r>
              <a:rPr lang="zh-CN" altLang="en-US" sz="3600" dirty="0">
                <a:solidFill>
                  <a:schemeClr val="accent1"/>
                </a:solidFill>
              </a:rPr>
              <a:t>）</a:t>
            </a:r>
          </a:p>
        </p:txBody>
      </p:sp>
      <p:pic>
        <p:nvPicPr>
          <p:cNvPr id="2" name="Picture 1">
            <a:extLst>
              <a:ext uri="{FF2B5EF4-FFF2-40B4-BE49-F238E27FC236}">
                <a16:creationId xmlns:a16="http://schemas.microsoft.com/office/drawing/2014/main" id="{0AA3232C-7AAB-6A44-BA95-15F226CD1C62}"/>
              </a:ext>
            </a:extLst>
          </p:cNvPr>
          <p:cNvPicPr>
            <a:picLocks noChangeAspect="1"/>
          </p:cNvPicPr>
          <p:nvPr/>
        </p:nvPicPr>
        <p:blipFill>
          <a:blip r:embed="rId2"/>
          <a:stretch>
            <a:fillRect/>
          </a:stretch>
        </p:blipFill>
        <p:spPr>
          <a:xfrm>
            <a:off x="8812263" y="108354"/>
            <a:ext cx="2962402" cy="6641292"/>
          </a:xfrm>
          <a:prstGeom prst="rect">
            <a:avLst/>
          </a:prstGeom>
        </p:spPr>
      </p:pic>
      <p:sp>
        <p:nvSpPr>
          <p:cNvPr id="13" name="Rectangle 12">
            <a:extLst>
              <a:ext uri="{FF2B5EF4-FFF2-40B4-BE49-F238E27FC236}">
                <a16:creationId xmlns:a16="http://schemas.microsoft.com/office/drawing/2014/main" id="{2813251E-E8F1-BD48-B482-97ECFF3BF9B2}"/>
              </a:ext>
            </a:extLst>
          </p:cNvPr>
          <p:cNvSpPr/>
          <p:nvPr/>
        </p:nvSpPr>
        <p:spPr>
          <a:xfrm>
            <a:off x="530086" y="920128"/>
            <a:ext cx="5565913" cy="4253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根</a:t>
            </a:r>
            <a:r>
              <a:rPr lang="zh-CN" altLang="en-US" dirty="0"/>
              <a:t> </a:t>
            </a:r>
            <a:r>
              <a:rPr lang="en-US" altLang="zh-CN" dirty="0"/>
              <a:t>View</a:t>
            </a:r>
            <a:endParaRPr lang="en-CN" dirty="0"/>
          </a:p>
        </p:txBody>
      </p:sp>
      <p:sp>
        <p:nvSpPr>
          <p:cNvPr id="14" name="Rectangle 13">
            <a:extLst>
              <a:ext uri="{FF2B5EF4-FFF2-40B4-BE49-F238E27FC236}">
                <a16:creationId xmlns:a16="http://schemas.microsoft.com/office/drawing/2014/main" id="{814EF4B3-1C9A-2941-984E-7160FB37CDDA}"/>
              </a:ext>
            </a:extLst>
          </p:cNvPr>
          <p:cNvSpPr/>
          <p:nvPr/>
        </p:nvSpPr>
        <p:spPr>
          <a:xfrm>
            <a:off x="1800359" y="1546260"/>
            <a:ext cx="3964336" cy="2368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子组件</a:t>
            </a:r>
          </a:p>
        </p:txBody>
      </p:sp>
      <p:sp>
        <p:nvSpPr>
          <p:cNvPr id="47" name="Rectangle 46">
            <a:extLst>
              <a:ext uri="{FF2B5EF4-FFF2-40B4-BE49-F238E27FC236}">
                <a16:creationId xmlns:a16="http://schemas.microsoft.com/office/drawing/2014/main" id="{442BCBCD-1BDB-3B42-98DD-EE624DBFD461}"/>
              </a:ext>
            </a:extLst>
          </p:cNvPr>
          <p:cNvSpPr/>
          <p:nvPr/>
        </p:nvSpPr>
        <p:spPr>
          <a:xfrm>
            <a:off x="2183681" y="1952125"/>
            <a:ext cx="3474190" cy="1774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子组件</a:t>
            </a:r>
          </a:p>
        </p:txBody>
      </p:sp>
      <p:sp>
        <p:nvSpPr>
          <p:cNvPr id="48" name="Rectangle 47">
            <a:extLst>
              <a:ext uri="{FF2B5EF4-FFF2-40B4-BE49-F238E27FC236}">
                <a16:creationId xmlns:a16="http://schemas.microsoft.com/office/drawing/2014/main" id="{14CCC351-7400-7E43-85B2-F63D037522B4}"/>
              </a:ext>
            </a:extLst>
          </p:cNvPr>
          <p:cNvSpPr/>
          <p:nvPr/>
        </p:nvSpPr>
        <p:spPr>
          <a:xfrm>
            <a:off x="2283879" y="2382820"/>
            <a:ext cx="3042688" cy="420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子组件</a:t>
            </a:r>
          </a:p>
        </p:txBody>
      </p:sp>
      <p:sp>
        <p:nvSpPr>
          <p:cNvPr id="49" name="Rectangle 48">
            <a:extLst>
              <a:ext uri="{FF2B5EF4-FFF2-40B4-BE49-F238E27FC236}">
                <a16:creationId xmlns:a16="http://schemas.microsoft.com/office/drawing/2014/main" id="{EA606F95-BCA5-B24E-BCF8-C34BFA4FF533}"/>
              </a:ext>
            </a:extLst>
          </p:cNvPr>
          <p:cNvSpPr/>
          <p:nvPr/>
        </p:nvSpPr>
        <p:spPr>
          <a:xfrm>
            <a:off x="2283879" y="3029151"/>
            <a:ext cx="3042688" cy="420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子组件</a:t>
            </a:r>
          </a:p>
        </p:txBody>
      </p:sp>
      <p:sp>
        <p:nvSpPr>
          <p:cNvPr id="50" name="Rectangle 49">
            <a:extLst>
              <a:ext uri="{FF2B5EF4-FFF2-40B4-BE49-F238E27FC236}">
                <a16:creationId xmlns:a16="http://schemas.microsoft.com/office/drawing/2014/main" id="{9B7FB17E-66B3-0149-ABC7-85B49D0A8F00}"/>
              </a:ext>
            </a:extLst>
          </p:cNvPr>
          <p:cNvSpPr/>
          <p:nvPr/>
        </p:nvSpPr>
        <p:spPr>
          <a:xfrm>
            <a:off x="624229" y="1546260"/>
            <a:ext cx="1081988" cy="2368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N" dirty="0"/>
              <a:t>子组件</a:t>
            </a:r>
          </a:p>
        </p:txBody>
      </p:sp>
      <p:sp>
        <p:nvSpPr>
          <p:cNvPr id="51" name="TextBox 50">
            <a:extLst>
              <a:ext uri="{FF2B5EF4-FFF2-40B4-BE49-F238E27FC236}">
                <a16:creationId xmlns:a16="http://schemas.microsoft.com/office/drawing/2014/main" id="{85D7A7B4-8DE8-C442-B067-4345B012630B}"/>
              </a:ext>
            </a:extLst>
          </p:cNvPr>
          <p:cNvSpPr txBox="1"/>
          <p:nvPr/>
        </p:nvSpPr>
        <p:spPr>
          <a:xfrm>
            <a:off x="742121" y="4262989"/>
            <a:ext cx="50225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N" dirty="0"/>
              <a:t>状态</a:t>
            </a:r>
          </a:p>
        </p:txBody>
      </p:sp>
      <p:sp>
        <p:nvSpPr>
          <p:cNvPr id="53" name="TextBox 52">
            <a:extLst>
              <a:ext uri="{FF2B5EF4-FFF2-40B4-BE49-F238E27FC236}">
                <a16:creationId xmlns:a16="http://schemas.microsoft.com/office/drawing/2014/main" id="{C52AA5EB-7F72-8642-971A-2A2D67B080ED}"/>
              </a:ext>
            </a:extLst>
          </p:cNvPr>
          <p:cNvSpPr txBox="1"/>
          <p:nvPr/>
        </p:nvSpPr>
        <p:spPr>
          <a:xfrm>
            <a:off x="530086" y="5337279"/>
            <a:ext cx="556591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N" dirty="0"/>
              <a:t>全局状态</a:t>
            </a:r>
            <a:r>
              <a:rPr lang="zh-CN" altLang="en-US" dirty="0"/>
              <a:t> （</a:t>
            </a:r>
            <a:r>
              <a:rPr lang="en-US" altLang="zh-CN" dirty="0" err="1"/>
              <a:t>Vuex</a:t>
            </a:r>
            <a:r>
              <a:rPr lang="zh-CN" altLang="en-US" dirty="0"/>
              <a:t>）</a:t>
            </a:r>
            <a:endParaRPr lang="en-CN" dirty="0"/>
          </a:p>
        </p:txBody>
      </p:sp>
      <p:sp>
        <p:nvSpPr>
          <p:cNvPr id="55" name="TextBox 54">
            <a:extLst>
              <a:ext uri="{FF2B5EF4-FFF2-40B4-BE49-F238E27FC236}">
                <a16:creationId xmlns:a16="http://schemas.microsoft.com/office/drawing/2014/main" id="{AAD5EBAF-643F-A646-9349-43BDB7EDF233}"/>
              </a:ext>
            </a:extLst>
          </p:cNvPr>
          <p:cNvSpPr txBox="1"/>
          <p:nvPr/>
        </p:nvSpPr>
        <p:spPr>
          <a:xfrm>
            <a:off x="530086" y="5772961"/>
            <a:ext cx="1894989" cy="10146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0000" rtlCol="0" anchor="b">
            <a:noAutofit/>
          </a:bodyPr>
          <a:lstStyle/>
          <a:p>
            <a:pPr algn="ctr"/>
            <a:r>
              <a:rPr lang="en-CN" dirty="0"/>
              <a:t>Services</a:t>
            </a:r>
          </a:p>
          <a:p>
            <a:pPr algn="ctr"/>
            <a:endParaRPr lang="en-CN" dirty="0"/>
          </a:p>
        </p:txBody>
      </p:sp>
      <p:sp>
        <p:nvSpPr>
          <p:cNvPr id="67" name="TextBox 66">
            <a:extLst>
              <a:ext uri="{FF2B5EF4-FFF2-40B4-BE49-F238E27FC236}">
                <a16:creationId xmlns:a16="http://schemas.microsoft.com/office/drawing/2014/main" id="{B52F4227-EE71-234D-ABF3-2C392A44B89A}"/>
              </a:ext>
            </a:extLst>
          </p:cNvPr>
          <p:cNvSpPr txBox="1"/>
          <p:nvPr/>
        </p:nvSpPr>
        <p:spPr>
          <a:xfrm>
            <a:off x="6865435" y="5772960"/>
            <a:ext cx="1861930" cy="1014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r>
              <a:rPr lang="en-CN" dirty="0"/>
              <a:t>后端</a:t>
            </a:r>
          </a:p>
        </p:txBody>
      </p:sp>
      <p:cxnSp>
        <p:nvCxnSpPr>
          <p:cNvPr id="69" name="Straight Arrow Connector 68">
            <a:extLst>
              <a:ext uri="{FF2B5EF4-FFF2-40B4-BE49-F238E27FC236}">
                <a16:creationId xmlns:a16="http://schemas.microsoft.com/office/drawing/2014/main" id="{CDC924B6-53DD-5341-BE21-A6D40C329CCE}"/>
              </a:ext>
            </a:extLst>
          </p:cNvPr>
          <p:cNvCxnSpPr/>
          <p:nvPr/>
        </p:nvCxnSpPr>
        <p:spPr>
          <a:xfrm>
            <a:off x="2425075" y="5957627"/>
            <a:ext cx="44403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26A6969-E65E-264D-AFB7-AC904362B969}"/>
              </a:ext>
            </a:extLst>
          </p:cNvPr>
          <p:cNvCxnSpPr>
            <a:cxnSpLocks/>
          </p:cNvCxnSpPr>
          <p:nvPr/>
        </p:nvCxnSpPr>
        <p:spPr>
          <a:xfrm flipH="1">
            <a:off x="2425075" y="6609012"/>
            <a:ext cx="444036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AF67A69-F3DE-544A-9648-07E1E367F063}"/>
              </a:ext>
            </a:extLst>
          </p:cNvPr>
          <p:cNvSpPr txBox="1"/>
          <p:nvPr/>
        </p:nvSpPr>
        <p:spPr>
          <a:xfrm>
            <a:off x="3684477" y="5772961"/>
            <a:ext cx="18949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CN" dirty="0"/>
              <a:t>HTTP</a:t>
            </a:r>
            <a:r>
              <a:rPr lang="zh-CN" altLang="en-US" dirty="0"/>
              <a:t> </a:t>
            </a:r>
            <a:r>
              <a:rPr lang="en-US" altLang="zh-CN" dirty="0"/>
              <a:t>Requests</a:t>
            </a:r>
            <a:endParaRPr lang="en-CN" dirty="0"/>
          </a:p>
        </p:txBody>
      </p:sp>
      <p:sp>
        <p:nvSpPr>
          <p:cNvPr id="54" name="TextBox 53">
            <a:extLst>
              <a:ext uri="{FF2B5EF4-FFF2-40B4-BE49-F238E27FC236}">
                <a16:creationId xmlns:a16="http://schemas.microsoft.com/office/drawing/2014/main" id="{1003B65A-BB70-6F4B-9AC5-AB831DBE6084}"/>
              </a:ext>
            </a:extLst>
          </p:cNvPr>
          <p:cNvSpPr txBox="1"/>
          <p:nvPr/>
        </p:nvSpPr>
        <p:spPr>
          <a:xfrm>
            <a:off x="3684476" y="6418328"/>
            <a:ext cx="189498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CN" dirty="0"/>
              <a:t>HTTP</a:t>
            </a:r>
            <a:r>
              <a:rPr lang="zh-CN" altLang="en-US" dirty="0"/>
              <a:t> </a:t>
            </a:r>
            <a:r>
              <a:rPr lang="en-US" altLang="zh-CN" dirty="0"/>
              <a:t>Responses</a:t>
            </a:r>
            <a:endParaRPr lang="en-CN" dirty="0"/>
          </a:p>
        </p:txBody>
      </p:sp>
      <p:cxnSp>
        <p:nvCxnSpPr>
          <p:cNvPr id="76" name="Curved Connector 75">
            <a:extLst>
              <a:ext uri="{FF2B5EF4-FFF2-40B4-BE49-F238E27FC236}">
                <a16:creationId xmlns:a16="http://schemas.microsoft.com/office/drawing/2014/main" id="{5C6EDC68-4589-304D-AAB2-22DEBBC21770}"/>
              </a:ext>
            </a:extLst>
          </p:cNvPr>
          <p:cNvCxnSpPr>
            <a:stCxn id="55" idx="1"/>
            <a:endCxn id="53" idx="1"/>
          </p:cNvCxnSpPr>
          <p:nvPr/>
        </p:nvCxnSpPr>
        <p:spPr>
          <a:xfrm rot="10800000">
            <a:off x="530086" y="5521945"/>
            <a:ext cx="12700" cy="758366"/>
          </a:xfrm>
          <a:prstGeom prst="curvedConnector3">
            <a:avLst>
              <a:gd name="adj1" fmla="val 1800000"/>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77" name="Curved Connector 76">
            <a:extLst>
              <a:ext uri="{FF2B5EF4-FFF2-40B4-BE49-F238E27FC236}">
                <a16:creationId xmlns:a16="http://schemas.microsoft.com/office/drawing/2014/main" id="{D3DEA275-0268-284A-86C2-B3B71FF7CD8B}"/>
              </a:ext>
            </a:extLst>
          </p:cNvPr>
          <p:cNvCxnSpPr>
            <a:cxnSpLocks/>
            <a:stCxn id="55" idx="1"/>
            <a:endCxn id="51" idx="1"/>
          </p:cNvCxnSpPr>
          <p:nvPr/>
        </p:nvCxnSpPr>
        <p:spPr>
          <a:xfrm rot="10800000" flipH="1">
            <a:off x="530085" y="4447655"/>
            <a:ext cx="212035" cy="1832656"/>
          </a:xfrm>
          <a:prstGeom prst="curvedConnector3">
            <a:avLst>
              <a:gd name="adj1" fmla="val -107812"/>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81" name="Curved Connector 80">
            <a:extLst>
              <a:ext uri="{FF2B5EF4-FFF2-40B4-BE49-F238E27FC236}">
                <a16:creationId xmlns:a16="http://schemas.microsoft.com/office/drawing/2014/main" id="{76A983CB-681A-3B45-9A40-2481153C0DA9}"/>
              </a:ext>
            </a:extLst>
          </p:cNvPr>
          <p:cNvCxnSpPr>
            <a:cxnSpLocks/>
          </p:cNvCxnSpPr>
          <p:nvPr/>
        </p:nvCxnSpPr>
        <p:spPr>
          <a:xfrm rot="16200000" flipH="1">
            <a:off x="807614" y="1393411"/>
            <a:ext cx="346096" cy="3"/>
          </a:xfrm>
          <a:prstGeom prst="curvedConnector3">
            <a:avLst>
              <a:gd name="adj1" fmla="val 50000"/>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85" name="Curved Connector 84">
            <a:extLst>
              <a:ext uri="{FF2B5EF4-FFF2-40B4-BE49-F238E27FC236}">
                <a16:creationId xmlns:a16="http://schemas.microsoft.com/office/drawing/2014/main" id="{C08D2CBF-12D5-9F42-BB4A-5C01A6056048}"/>
              </a:ext>
            </a:extLst>
          </p:cNvPr>
          <p:cNvCxnSpPr>
            <a:cxnSpLocks/>
          </p:cNvCxnSpPr>
          <p:nvPr/>
        </p:nvCxnSpPr>
        <p:spPr>
          <a:xfrm>
            <a:off x="1431240" y="1198393"/>
            <a:ext cx="537700" cy="458484"/>
          </a:xfrm>
          <a:prstGeom prst="curvedConnector3">
            <a:avLst>
              <a:gd name="adj1" fmla="val 50000"/>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103" name="Curved Connector 102">
            <a:extLst>
              <a:ext uri="{FF2B5EF4-FFF2-40B4-BE49-F238E27FC236}">
                <a16:creationId xmlns:a16="http://schemas.microsoft.com/office/drawing/2014/main" id="{A654CC41-DE6D-9B49-81FE-E5CA1F88CB29}"/>
              </a:ext>
            </a:extLst>
          </p:cNvPr>
          <p:cNvCxnSpPr>
            <a:cxnSpLocks/>
          </p:cNvCxnSpPr>
          <p:nvPr/>
        </p:nvCxnSpPr>
        <p:spPr>
          <a:xfrm rot="16200000" flipH="1">
            <a:off x="2025965" y="1904639"/>
            <a:ext cx="321490" cy="194342"/>
          </a:xfrm>
          <a:prstGeom prst="curvedConnector3">
            <a:avLst>
              <a:gd name="adj1" fmla="val 91221"/>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125" name="Curved Connector 124">
            <a:extLst>
              <a:ext uri="{FF2B5EF4-FFF2-40B4-BE49-F238E27FC236}">
                <a16:creationId xmlns:a16="http://schemas.microsoft.com/office/drawing/2014/main" id="{D14F9701-2641-0340-B75A-8DCE2EDED8B5}"/>
              </a:ext>
            </a:extLst>
          </p:cNvPr>
          <p:cNvCxnSpPr>
            <a:cxnSpLocks/>
          </p:cNvCxnSpPr>
          <p:nvPr/>
        </p:nvCxnSpPr>
        <p:spPr>
          <a:xfrm rot="16200000" flipH="1">
            <a:off x="2568368" y="1998233"/>
            <a:ext cx="441426" cy="432037"/>
          </a:xfrm>
          <a:prstGeom prst="curvedConnector3">
            <a:avLst>
              <a:gd name="adj1" fmla="val -61079"/>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133" name="Curved Connector 132">
            <a:extLst>
              <a:ext uri="{FF2B5EF4-FFF2-40B4-BE49-F238E27FC236}">
                <a16:creationId xmlns:a16="http://schemas.microsoft.com/office/drawing/2014/main" id="{78F128EE-7D8B-ED43-9A66-E950F7086080}"/>
              </a:ext>
            </a:extLst>
          </p:cNvPr>
          <p:cNvCxnSpPr>
            <a:cxnSpLocks/>
          </p:cNvCxnSpPr>
          <p:nvPr/>
        </p:nvCxnSpPr>
        <p:spPr>
          <a:xfrm rot="16200000" flipH="1">
            <a:off x="2572797" y="2248096"/>
            <a:ext cx="994803" cy="485687"/>
          </a:xfrm>
          <a:prstGeom prst="curvedConnector3">
            <a:avLst>
              <a:gd name="adj1" fmla="val -25932"/>
            </a:avLst>
          </a:prstGeom>
          <a:ln w="50800">
            <a:tailEnd type="triangle"/>
          </a:ln>
        </p:spPr>
        <p:style>
          <a:lnRef idx="3">
            <a:schemeClr val="accent4"/>
          </a:lnRef>
          <a:fillRef idx="0">
            <a:schemeClr val="accent4"/>
          </a:fillRef>
          <a:effectRef idx="2">
            <a:schemeClr val="accent4"/>
          </a:effectRef>
          <a:fontRef idx="minor">
            <a:schemeClr val="tx1"/>
          </a:fontRef>
        </p:style>
      </p:cxnSp>
      <p:cxnSp>
        <p:nvCxnSpPr>
          <p:cNvPr id="140" name="Curved Connector 139">
            <a:extLst>
              <a:ext uri="{FF2B5EF4-FFF2-40B4-BE49-F238E27FC236}">
                <a16:creationId xmlns:a16="http://schemas.microsoft.com/office/drawing/2014/main" id="{9F0482C7-B9A2-8946-A0C0-04B5917FD3EF}"/>
              </a:ext>
            </a:extLst>
          </p:cNvPr>
          <p:cNvCxnSpPr>
            <a:cxnSpLocks/>
          </p:cNvCxnSpPr>
          <p:nvPr/>
        </p:nvCxnSpPr>
        <p:spPr>
          <a:xfrm rot="16200000" flipV="1">
            <a:off x="3382983" y="2424051"/>
            <a:ext cx="1165883" cy="321401"/>
          </a:xfrm>
          <a:prstGeom prst="curvedConnector3">
            <a:avLst>
              <a:gd name="adj1" fmla="val 72679"/>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AE9F3DAD-41DC-2445-9B1E-E348AD6B29B0}"/>
              </a:ext>
            </a:extLst>
          </p:cNvPr>
          <p:cNvCxnSpPr>
            <a:cxnSpLocks/>
          </p:cNvCxnSpPr>
          <p:nvPr/>
        </p:nvCxnSpPr>
        <p:spPr>
          <a:xfrm rot="16200000" flipV="1">
            <a:off x="3301047" y="2327443"/>
            <a:ext cx="589436" cy="106024"/>
          </a:xfrm>
          <a:prstGeom prst="curvedConnector3">
            <a:avLst>
              <a:gd name="adj1" fmla="val 50000"/>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4117C25-4A0A-9D4C-81F8-FCC405280B16}"/>
              </a:ext>
            </a:extLst>
          </p:cNvPr>
          <p:cNvSpPr txBox="1"/>
          <p:nvPr/>
        </p:nvSpPr>
        <p:spPr>
          <a:xfrm>
            <a:off x="6401931" y="1530685"/>
            <a:ext cx="1861930" cy="830997"/>
          </a:xfrm>
          <a:prstGeom prst="rect">
            <a:avLst/>
          </a:prstGeom>
          <a:noFill/>
        </p:spPr>
        <p:txBody>
          <a:bodyPr wrap="square" rtlCol="0">
            <a:spAutoFit/>
          </a:bodyPr>
          <a:lstStyle/>
          <a:p>
            <a:r>
              <a:rPr lang="en-CN" sz="2400" dirty="0">
                <a:solidFill>
                  <a:srgbClr val="FFC000"/>
                </a:solidFill>
              </a:rPr>
              <a:t>数据流方向</a:t>
            </a:r>
          </a:p>
          <a:p>
            <a:r>
              <a:rPr lang="en-CN" sz="2400" dirty="0">
                <a:solidFill>
                  <a:srgbClr val="92D050"/>
                </a:solidFill>
              </a:rPr>
              <a:t>控制流方向</a:t>
            </a:r>
          </a:p>
        </p:txBody>
      </p:sp>
    </p:spTree>
    <p:extLst>
      <p:ext uri="{BB962C8B-B14F-4D97-AF65-F5344CB8AC3E}">
        <p14:creationId xmlns:p14="http://schemas.microsoft.com/office/powerpoint/2010/main" val="402560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524000" y="1161143"/>
            <a:ext cx="9486900" cy="4822893"/>
          </a:xfrm>
          <a:prstGeom prst="roundRect">
            <a:avLst>
              <a:gd name="adj" fmla="val 0"/>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26422" y="5694061"/>
            <a:ext cx="474978" cy="474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457357" y="5464322"/>
            <a:ext cx="474978" cy="474978"/>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81100" y="787458"/>
            <a:ext cx="474978" cy="474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33500" y="939858"/>
            <a:ext cx="474978" cy="47497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98978" y="2316724"/>
            <a:ext cx="8782050" cy="881139"/>
          </a:xfrm>
          <a:prstGeom prst="rect">
            <a:avLst/>
          </a:prstGeom>
          <a:noFill/>
        </p:spPr>
        <p:txBody>
          <a:bodyPr wrap="square" rtlCol="0">
            <a:spAutoFit/>
          </a:bodyPr>
          <a:lstStyle/>
          <a:p>
            <a:pPr>
              <a:lnSpc>
                <a:spcPct val="150000"/>
              </a:lnSpc>
            </a:pPr>
            <a:r>
              <a:rPr lang="en-US" altLang="zh-CN">
                <a:solidFill>
                  <a:schemeClr val="tx1">
                    <a:lumMod val="75000"/>
                    <a:lumOff val="25000"/>
                  </a:schemeClr>
                </a:solidFill>
              </a:rPr>
              <a:t>REST</a:t>
            </a:r>
            <a:r>
              <a:rPr lang="zh-CN" altLang="en-US">
                <a:solidFill>
                  <a:schemeClr val="tx1">
                    <a:lumMod val="75000"/>
                    <a:lumOff val="25000"/>
                  </a:schemeClr>
                </a:solidFill>
              </a:rPr>
              <a:t>，表示性状态转移（</a:t>
            </a:r>
            <a:r>
              <a:rPr lang="en-US" altLang="zh-CN">
                <a:solidFill>
                  <a:schemeClr val="tx1">
                    <a:lumMod val="75000"/>
                    <a:lumOff val="25000"/>
                  </a:schemeClr>
                </a:solidFill>
              </a:rPr>
              <a:t>representation state transfer</a:t>
            </a:r>
            <a:r>
              <a:rPr lang="zh-CN" altLang="en-US">
                <a:solidFill>
                  <a:schemeClr val="tx1">
                    <a:lumMod val="75000"/>
                    <a:lumOff val="25000"/>
                  </a:schemeClr>
                </a:solidFill>
              </a:rPr>
              <a:t>）。</a:t>
            </a:r>
          </a:p>
          <a:p>
            <a:pPr>
              <a:lnSpc>
                <a:spcPct val="150000"/>
              </a:lnSpc>
            </a:pPr>
            <a:r>
              <a:rPr lang="zh-CN" altLang="en-US">
                <a:solidFill>
                  <a:schemeClr val="tx1">
                    <a:lumMod val="75000"/>
                    <a:lumOff val="25000"/>
                  </a:schemeClr>
                </a:solidFill>
              </a:rPr>
              <a:t>简单来说，就是用</a:t>
            </a:r>
            <a:r>
              <a:rPr lang="en-US" altLang="zh-CN">
                <a:solidFill>
                  <a:schemeClr val="tx1">
                    <a:lumMod val="75000"/>
                    <a:lumOff val="25000"/>
                  </a:schemeClr>
                </a:solidFill>
              </a:rPr>
              <a:t>URI</a:t>
            </a:r>
            <a:r>
              <a:rPr lang="zh-CN" altLang="en-US">
                <a:solidFill>
                  <a:schemeClr val="tx1">
                    <a:lumMod val="75000"/>
                    <a:lumOff val="25000"/>
                  </a:schemeClr>
                </a:solidFill>
              </a:rPr>
              <a:t>表示资源，用</a:t>
            </a:r>
            <a:r>
              <a:rPr lang="en-US" altLang="zh-CN">
                <a:solidFill>
                  <a:schemeClr val="tx1">
                    <a:lumMod val="75000"/>
                    <a:lumOff val="25000"/>
                  </a:schemeClr>
                </a:solidFill>
              </a:rPr>
              <a:t>HTTP</a:t>
            </a:r>
            <a:r>
              <a:rPr lang="zh-CN" altLang="en-US">
                <a:solidFill>
                  <a:schemeClr val="tx1">
                    <a:lumMod val="75000"/>
                    <a:lumOff val="25000"/>
                  </a:schemeClr>
                </a:solidFill>
              </a:rPr>
              <a:t>方法表示对这些资源的操作。</a:t>
            </a:r>
          </a:p>
        </p:txBody>
      </p:sp>
      <p:sp>
        <p:nvSpPr>
          <p:cNvPr id="9" name="文本框 8"/>
          <p:cNvSpPr txBox="1"/>
          <p:nvPr/>
        </p:nvSpPr>
        <p:spPr>
          <a:xfrm>
            <a:off x="1998978" y="3577757"/>
            <a:ext cx="819455" cy="523220"/>
          </a:xfrm>
          <a:prstGeom prst="rect">
            <a:avLst/>
          </a:prstGeom>
          <a:noFill/>
        </p:spPr>
        <p:txBody>
          <a:bodyPr wrap="none" rtlCol="0">
            <a:spAutoFit/>
          </a:bodyPr>
          <a:lstStyle/>
          <a:p>
            <a:r>
              <a:rPr lang="en-US" altLang="zh-CN" sz="2800" b="1">
                <a:solidFill>
                  <a:schemeClr val="accent1"/>
                </a:solidFill>
              </a:rPr>
              <a:t>GET</a:t>
            </a:r>
            <a:endParaRPr lang="zh-CN" altLang="en-US" sz="2800" b="1">
              <a:solidFill>
                <a:schemeClr val="accent1"/>
              </a:solidFill>
            </a:endParaRPr>
          </a:p>
        </p:txBody>
      </p:sp>
      <p:sp>
        <p:nvSpPr>
          <p:cNvPr id="10" name="文本框 9"/>
          <p:cNvSpPr txBox="1"/>
          <p:nvPr/>
        </p:nvSpPr>
        <p:spPr>
          <a:xfrm>
            <a:off x="4169507" y="3577757"/>
            <a:ext cx="1059906" cy="523220"/>
          </a:xfrm>
          <a:prstGeom prst="rect">
            <a:avLst/>
          </a:prstGeom>
          <a:noFill/>
        </p:spPr>
        <p:txBody>
          <a:bodyPr wrap="none" rtlCol="0">
            <a:spAutoFit/>
          </a:bodyPr>
          <a:lstStyle/>
          <a:p>
            <a:r>
              <a:rPr lang="en-US" altLang="zh-CN" sz="2800" b="1">
                <a:solidFill>
                  <a:schemeClr val="accent1"/>
                </a:solidFill>
              </a:rPr>
              <a:t>POST</a:t>
            </a:r>
            <a:endParaRPr lang="zh-CN" altLang="en-US" sz="2800" b="1">
              <a:solidFill>
                <a:schemeClr val="accent1"/>
              </a:solidFill>
            </a:endParaRPr>
          </a:p>
        </p:txBody>
      </p:sp>
      <p:sp>
        <p:nvSpPr>
          <p:cNvPr id="11" name="文本框 10"/>
          <p:cNvSpPr txBox="1"/>
          <p:nvPr/>
        </p:nvSpPr>
        <p:spPr>
          <a:xfrm>
            <a:off x="6340036" y="3577757"/>
            <a:ext cx="846707" cy="523220"/>
          </a:xfrm>
          <a:prstGeom prst="rect">
            <a:avLst/>
          </a:prstGeom>
          <a:noFill/>
        </p:spPr>
        <p:txBody>
          <a:bodyPr wrap="none" rtlCol="0">
            <a:spAutoFit/>
          </a:bodyPr>
          <a:lstStyle/>
          <a:p>
            <a:r>
              <a:rPr lang="en-US" altLang="zh-CN" sz="2800" b="1">
                <a:solidFill>
                  <a:schemeClr val="accent1"/>
                </a:solidFill>
              </a:rPr>
              <a:t>PUT</a:t>
            </a:r>
            <a:endParaRPr lang="zh-CN" altLang="en-US" sz="2800" b="1">
              <a:solidFill>
                <a:schemeClr val="accent1"/>
              </a:solidFill>
            </a:endParaRPr>
          </a:p>
        </p:txBody>
      </p:sp>
      <p:sp>
        <p:nvSpPr>
          <p:cNvPr id="12" name="文本框 11"/>
          <p:cNvSpPr txBox="1"/>
          <p:nvPr/>
        </p:nvSpPr>
        <p:spPr>
          <a:xfrm>
            <a:off x="8580218" y="3577757"/>
            <a:ext cx="1374094" cy="523220"/>
          </a:xfrm>
          <a:prstGeom prst="rect">
            <a:avLst/>
          </a:prstGeom>
          <a:noFill/>
        </p:spPr>
        <p:txBody>
          <a:bodyPr wrap="none" rtlCol="0">
            <a:spAutoFit/>
          </a:bodyPr>
          <a:lstStyle/>
          <a:p>
            <a:r>
              <a:rPr lang="en-US" altLang="zh-CN" sz="2800" b="1">
                <a:solidFill>
                  <a:schemeClr val="accent1"/>
                </a:solidFill>
              </a:rPr>
              <a:t>DELETE</a:t>
            </a:r>
            <a:endParaRPr lang="zh-CN" altLang="en-US" sz="2800" b="1">
              <a:solidFill>
                <a:schemeClr val="accent1"/>
              </a:solidFill>
            </a:endParaRPr>
          </a:p>
        </p:txBody>
      </p:sp>
      <p:sp>
        <p:nvSpPr>
          <p:cNvPr id="13" name="文本框 12"/>
          <p:cNvSpPr txBox="1"/>
          <p:nvPr/>
        </p:nvSpPr>
        <p:spPr>
          <a:xfrm>
            <a:off x="1920845" y="4146426"/>
            <a:ext cx="8561269" cy="1477328"/>
          </a:xfrm>
          <a:prstGeom prst="rect">
            <a:avLst/>
          </a:prstGeom>
          <a:noFill/>
        </p:spPr>
        <p:txBody>
          <a:bodyPr wrap="square" rtlCol="0">
            <a:spAutoFit/>
          </a:bodyPr>
          <a:lstStyle/>
          <a:p>
            <a:pPr algn="just"/>
            <a:endParaRPr lang="en-US" altLang="zh-CN">
              <a:solidFill>
                <a:schemeClr val="tx1">
                  <a:lumMod val="50000"/>
                  <a:lumOff val="50000"/>
                </a:schemeClr>
              </a:solidFill>
            </a:endParaRPr>
          </a:p>
          <a:p>
            <a:pPr algn="just"/>
            <a:r>
              <a:rPr lang="en-US" altLang="zh-CN">
                <a:solidFill>
                  <a:schemeClr val="tx1">
                    <a:lumMod val="50000"/>
                    <a:lumOff val="50000"/>
                  </a:schemeClr>
                </a:solidFill>
              </a:rPr>
              <a:t>@PostMapping(value = “/</a:t>
            </a:r>
            <a:r>
              <a:rPr lang="en-US" altLang="zh-CN" err="1">
                <a:solidFill>
                  <a:schemeClr val="tx1">
                    <a:lumMod val="50000"/>
                    <a:lumOff val="50000"/>
                  </a:schemeClr>
                </a:solidFill>
              </a:rPr>
              <a:t>api</a:t>
            </a:r>
            <a:r>
              <a:rPr lang="en-US" altLang="zh-CN">
                <a:solidFill>
                  <a:schemeClr val="tx1">
                    <a:lumMod val="50000"/>
                    <a:lumOff val="50000"/>
                  </a:schemeClr>
                </a:solidFill>
              </a:rPr>
              <a:t>/user”)                //</a:t>
            </a:r>
            <a:r>
              <a:rPr lang="zh-CN" altLang="en-US">
                <a:solidFill>
                  <a:schemeClr val="tx1">
                    <a:lumMod val="50000"/>
                    <a:lumOff val="50000"/>
                  </a:schemeClr>
                </a:solidFill>
              </a:rPr>
              <a:t>增</a:t>
            </a:r>
            <a:endParaRPr lang="en-US" altLang="zh-CN">
              <a:solidFill>
                <a:schemeClr val="tx1">
                  <a:lumMod val="50000"/>
                  <a:lumOff val="50000"/>
                </a:schemeClr>
              </a:solidFill>
            </a:endParaRPr>
          </a:p>
          <a:p>
            <a:pPr algn="just"/>
            <a:r>
              <a:rPr lang="en-US" altLang="zh-CN">
                <a:solidFill>
                  <a:schemeClr val="tx1">
                    <a:lumMod val="50000"/>
                    <a:lumOff val="50000"/>
                  </a:schemeClr>
                </a:solidFill>
              </a:rPr>
              <a:t>@DeleteMapping(value = “/</a:t>
            </a:r>
            <a:r>
              <a:rPr lang="en-US" altLang="zh-CN" err="1">
                <a:solidFill>
                  <a:schemeClr val="tx1">
                    <a:lumMod val="50000"/>
                    <a:lumOff val="50000"/>
                  </a:schemeClr>
                </a:solidFill>
              </a:rPr>
              <a:t>api</a:t>
            </a:r>
            <a:r>
              <a:rPr lang="en-US" altLang="zh-CN">
                <a:solidFill>
                  <a:schemeClr val="tx1">
                    <a:lumMod val="50000"/>
                    <a:lumOff val="50000"/>
                  </a:schemeClr>
                </a:solidFill>
              </a:rPr>
              <a:t>/user/{id}”)      //</a:t>
            </a:r>
            <a:r>
              <a:rPr lang="zh-CN" altLang="en-US">
                <a:solidFill>
                  <a:schemeClr val="tx1">
                    <a:lumMod val="50000"/>
                    <a:lumOff val="50000"/>
                  </a:schemeClr>
                </a:solidFill>
              </a:rPr>
              <a:t>删</a:t>
            </a:r>
            <a:endParaRPr lang="en-US" altLang="zh-CN">
              <a:solidFill>
                <a:schemeClr val="tx1">
                  <a:lumMod val="50000"/>
                  <a:lumOff val="50000"/>
                </a:schemeClr>
              </a:solidFill>
            </a:endParaRPr>
          </a:p>
          <a:p>
            <a:pPr algn="just"/>
            <a:r>
              <a:rPr lang="en-US" altLang="zh-CN">
                <a:solidFill>
                  <a:schemeClr val="tx1">
                    <a:lumMod val="50000"/>
                    <a:lumOff val="50000"/>
                  </a:schemeClr>
                </a:solidFill>
              </a:rPr>
              <a:t>@PutMapping(value = “/</a:t>
            </a:r>
            <a:r>
              <a:rPr lang="en-US" altLang="zh-CN" err="1">
                <a:solidFill>
                  <a:schemeClr val="tx1">
                    <a:lumMod val="50000"/>
                    <a:lumOff val="50000"/>
                  </a:schemeClr>
                </a:solidFill>
              </a:rPr>
              <a:t>api</a:t>
            </a:r>
            <a:r>
              <a:rPr lang="en-US" altLang="zh-CN">
                <a:solidFill>
                  <a:schemeClr val="tx1">
                    <a:lumMod val="50000"/>
                    <a:lumOff val="50000"/>
                  </a:schemeClr>
                </a:solidFill>
              </a:rPr>
              <a:t>/user/{id}”)           //</a:t>
            </a:r>
            <a:r>
              <a:rPr lang="zh-CN" altLang="en-US">
                <a:solidFill>
                  <a:schemeClr val="tx1">
                    <a:lumMod val="50000"/>
                    <a:lumOff val="50000"/>
                  </a:schemeClr>
                </a:solidFill>
              </a:rPr>
              <a:t>改</a:t>
            </a:r>
            <a:endParaRPr lang="en-US" altLang="zh-CN">
              <a:solidFill>
                <a:schemeClr val="tx1">
                  <a:lumMod val="50000"/>
                  <a:lumOff val="50000"/>
                </a:schemeClr>
              </a:solidFill>
            </a:endParaRPr>
          </a:p>
          <a:p>
            <a:pPr algn="just"/>
            <a:r>
              <a:rPr lang="en-US" altLang="zh-CN">
                <a:solidFill>
                  <a:schemeClr val="tx1">
                    <a:lumMod val="50000"/>
                    <a:lumOff val="50000"/>
                  </a:schemeClr>
                </a:solidFill>
              </a:rPr>
              <a:t>@GetMapping(value = “/</a:t>
            </a:r>
            <a:r>
              <a:rPr lang="en-US" altLang="zh-CN" err="1">
                <a:solidFill>
                  <a:schemeClr val="tx1">
                    <a:lumMod val="50000"/>
                    <a:lumOff val="50000"/>
                  </a:schemeClr>
                </a:solidFill>
              </a:rPr>
              <a:t>api</a:t>
            </a:r>
            <a:r>
              <a:rPr lang="en-US" altLang="zh-CN">
                <a:solidFill>
                  <a:schemeClr val="tx1">
                    <a:lumMod val="50000"/>
                    <a:lumOff val="50000"/>
                  </a:schemeClr>
                </a:solidFill>
              </a:rPr>
              <a:t>/user/{id}”)           //</a:t>
            </a:r>
            <a:r>
              <a:rPr lang="zh-CN" altLang="en-US">
                <a:solidFill>
                  <a:schemeClr val="tx1">
                    <a:lumMod val="50000"/>
                    <a:lumOff val="50000"/>
                  </a:schemeClr>
                </a:solidFill>
              </a:rPr>
              <a:t>查</a:t>
            </a:r>
          </a:p>
        </p:txBody>
      </p:sp>
      <p:sp>
        <p:nvSpPr>
          <p:cNvPr id="14" name="文本框 13"/>
          <p:cNvSpPr txBox="1"/>
          <p:nvPr/>
        </p:nvSpPr>
        <p:spPr>
          <a:xfrm>
            <a:off x="2067015" y="1416838"/>
            <a:ext cx="4134465" cy="769441"/>
          </a:xfrm>
          <a:prstGeom prst="rect">
            <a:avLst/>
          </a:prstGeom>
          <a:noFill/>
        </p:spPr>
        <p:txBody>
          <a:bodyPr wrap="none" rtlCol="0">
            <a:spAutoFit/>
          </a:bodyPr>
          <a:lstStyle/>
          <a:p>
            <a:r>
              <a:rPr lang="zh-CN" altLang="en-US" sz="4400" b="1">
                <a:solidFill>
                  <a:schemeClr val="accent1"/>
                </a:solidFill>
              </a:rPr>
              <a:t>前后端彻底分离</a:t>
            </a:r>
          </a:p>
        </p:txBody>
      </p:sp>
      <p:sp>
        <p:nvSpPr>
          <p:cNvPr id="15" name="矩形 14"/>
          <p:cNvSpPr/>
          <p:nvPr/>
        </p:nvSpPr>
        <p:spPr>
          <a:xfrm>
            <a:off x="6096000" y="1634881"/>
            <a:ext cx="1939955" cy="523220"/>
          </a:xfrm>
          <a:prstGeom prst="rect">
            <a:avLst/>
          </a:prstGeom>
        </p:spPr>
        <p:txBody>
          <a:bodyPr wrap="none">
            <a:spAutoFit/>
          </a:bodyPr>
          <a:lstStyle/>
          <a:p>
            <a:r>
              <a:rPr lang="en-US" altLang="zh-CN" sz="2800">
                <a:solidFill>
                  <a:schemeClr val="accent1"/>
                </a:solidFill>
              </a:rPr>
              <a:t>RESTful API</a:t>
            </a:r>
            <a:endParaRPr lang="zh-CN" altLang="en-US" sz="280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788550" cy="838884"/>
          </a:xfrm>
          <a:prstGeom prst="rect">
            <a:avLst/>
          </a:prstGeom>
          <a:noFill/>
        </p:spPr>
        <p:txBody>
          <a:bodyPr wrap="square" rtlCol="0">
            <a:spAutoFit/>
          </a:bodyPr>
          <a:lstStyle/>
          <a:p>
            <a:pPr>
              <a:lnSpc>
                <a:spcPct val="150000"/>
              </a:lnSpc>
            </a:pPr>
            <a:r>
              <a:rPr lang="zh-CN" altLang="en-US" sz="3600" b="1" dirty="0">
                <a:solidFill>
                  <a:schemeClr val="bg1"/>
                </a:solidFill>
              </a:rPr>
              <a:t>组件的嵌套</a:t>
            </a:r>
          </a:p>
        </p:txBody>
      </p:sp>
      <p:pic>
        <p:nvPicPr>
          <p:cNvPr id="4" name="Picture 3">
            <a:extLst>
              <a:ext uri="{FF2B5EF4-FFF2-40B4-BE49-F238E27FC236}">
                <a16:creationId xmlns:a16="http://schemas.microsoft.com/office/drawing/2014/main" id="{8AD494B4-8D02-D04E-AE97-9CD72A0DD60E}"/>
              </a:ext>
            </a:extLst>
          </p:cNvPr>
          <p:cNvPicPr>
            <a:picLocks noChangeAspect="1"/>
          </p:cNvPicPr>
          <p:nvPr/>
        </p:nvPicPr>
        <p:blipFill>
          <a:blip r:embed="rId3"/>
          <a:stretch>
            <a:fillRect/>
          </a:stretch>
        </p:blipFill>
        <p:spPr>
          <a:xfrm>
            <a:off x="127000" y="1186602"/>
            <a:ext cx="11489267" cy="5402400"/>
          </a:xfrm>
          <a:prstGeom prst="rect">
            <a:avLst/>
          </a:prstGeom>
        </p:spPr>
      </p:pic>
      <p:pic>
        <p:nvPicPr>
          <p:cNvPr id="5" name="Picture 4">
            <a:extLst>
              <a:ext uri="{FF2B5EF4-FFF2-40B4-BE49-F238E27FC236}">
                <a16:creationId xmlns:a16="http://schemas.microsoft.com/office/drawing/2014/main" id="{A4480CEA-D2EB-7740-AA0C-2D53BBCBE081}"/>
              </a:ext>
            </a:extLst>
          </p:cNvPr>
          <p:cNvPicPr>
            <a:picLocks noChangeAspect="1"/>
          </p:cNvPicPr>
          <p:nvPr/>
        </p:nvPicPr>
        <p:blipFill>
          <a:blip r:embed="rId4"/>
          <a:stretch>
            <a:fillRect/>
          </a:stretch>
        </p:blipFill>
        <p:spPr>
          <a:xfrm>
            <a:off x="127000" y="1502833"/>
            <a:ext cx="11823700" cy="4546600"/>
          </a:xfrm>
          <a:prstGeom prst="rect">
            <a:avLst/>
          </a:prstGeom>
        </p:spPr>
      </p:pic>
      <p:pic>
        <p:nvPicPr>
          <p:cNvPr id="6" name="Picture 5">
            <a:extLst>
              <a:ext uri="{FF2B5EF4-FFF2-40B4-BE49-F238E27FC236}">
                <a16:creationId xmlns:a16="http://schemas.microsoft.com/office/drawing/2014/main" id="{5C25FD0D-C4FA-BA48-84EC-507AAD1C9E04}"/>
              </a:ext>
            </a:extLst>
          </p:cNvPr>
          <p:cNvPicPr>
            <a:picLocks noChangeAspect="1"/>
          </p:cNvPicPr>
          <p:nvPr/>
        </p:nvPicPr>
        <p:blipFill>
          <a:blip r:embed="rId5"/>
          <a:stretch>
            <a:fillRect/>
          </a:stretch>
        </p:blipFill>
        <p:spPr>
          <a:xfrm>
            <a:off x="29633" y="1607398"/>
            <a:ext cx="11684000" cy="4064000"/>
          </a:xfrm>
          <a:prstGeom prst="rect">
            <a:avLst/>
          </a:prstGeom>
        </p:spPr>
      </p:pic>
      <p:pic>
        <p:nvPicPr>
          <p:cNvPr id="10" name="Picture 9">
            <a:extLst>
              <a:ext uri="{FF2B5EF4-FFF2-40B4-BE49-F238E27FC236}">
                <a16:creationId xmlns:a16="http://schemas.microsoft.com/office/drawing/2014/main" id="{2D02774D-9A80-884F-8D9A-3519CB648B35}"/>
              </a:ext>
            </a:extLst>
          </p:cNvPr>
          <p:cNvPicPr>
            <a:picLocks noChangeAspect="1"/>
          </p:cNvPicPr>
          <p:nvPr/>
        </p:nvPicPr>
        <p:blipFill>
          <a:blip r:embed="rId6"/>
          <a:stretch>
            <a:fillRect/>
          </a:stretch>
        </p:blipFill>
        <p:spPr>
          <a:xfrm>
            <a:off x="42333" y="1117541"/>
            <a:ext cx="11671300" cy="4991100"/>
          </a:xfrm>
          <a:prstGeom prst="rect">
            <a:avLst/>
          </a:prstGeom>
        </p:spPr>
      </p:pic>
    </p:spTree>
    <p:extLst>
      <p:ext uri="{BB962C8B-B14F-4D97-AF65-F5344CB8AC3E}">
        <p14:creationId xmlns:p14="http://schemas.microsoft.com/office/powerpoint/2010/main" val="174050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7788550" cy="838884"/>
          </a:xfrm>
          <a:prstGeom prst="rect">
            <a:avLst/>
          </a:prstGeom>
          <a:noFill/>
        </p:spPr>
        <p:txBody>
          <a:bodyPr wrap="square" rtlCol="0">
            <a:spAutoFit/>
          </a:bodyPr>
          <a:lstStyle/>
          <a:p>
            <a:pPr>
              <a:lnSpc>
                <a:spcPct val="150000"/>
              </a:lnSpc>
            </a:pPr>
            <a:r>
              <a:rPr lang="en-US" altLang="zh-CN" sz="3600" b="1" dirty="0">
                <a:solidFill>
                  <a:schemeClr val="bg1"/>
                </a:solidFill>
              </a:rPr>
              <a:t>Slot</a:t>
            </a:r>
            <a:r>
              <a:rPr lang="zh-CN" altLang="en-US" sz="3600" b="1" dirty="0">
                <a:solidFill>
                  <a:schemeClr val="bg1"/>
                </a:solidFill>
              </a:rPr>
              <a:t>：前端的控制反转和依赖注入</a:t>
            </a:r>
          </a:p>
        </p:txBody>
      </p:sp>
      <p:pic>
        <p:nvPicPr>
          <p:cNvPr id="1026" name="Picture 2" descr="Scoped slot diagram">
            <a:extLst>
              <a:ext uri="{FF2B5EF4-FFF2-40B4-BE49-F238E27FC236}">
                <a16:creationId xmlns:a16="http://schemas.microsoft.com/office/drawing/2014/main" id="{AB3F15E1-ACCF-4B47-B45A-232AE05F4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22" y="1413757"/>
            <a:ext cx="5351334" cy="53862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F981D1-7531-6649-9864-03DCCB32B3C4}"/>
              </a:ext>
            </a:extLst>
          </p:cNvPr>
          <p:cNvSpPr txBox="1"/>
          <p:nvPr/>
        </p:nvSpPr>
        <p:spPr>
          <a:xfrm>
            <a:off x="6096000" y="3183549"/>
            <a:ext cx="3335867" cy="923330"/>
          </a:xfrm>
          <a:prstGeom prst="rect">
            <a:avLst/>
          </a:prstGeom>
          <a:noFill/>
        </p:spPr>
        <p:txBody>
          <a:bodyPr wrap="square" rtlCol="0">
            <a:spAutoFit/>
          </a:bodyPr>
          <a:lstStyle/>
          <a:p>
            <a:r>
              <a:rPr lang="en-CN" dirty="0"/>
              <a:t>在子组件中预留</a:t>
            </a:r>
            <a:r>
              <a:rPr lang="zh-CN" altLang="en-US" dirty="0"/>
              <a:t> </a:t>
            </a:r>
            <a:r>
              <a:rPr lang="en-US" altLang="zh-CN" dirty="0"/>
              <a:t>Slot</a:t>
            </a:r>
          </a:p>
          <a:p>
            <a:r>
              <a:rPr lang="en-US" dirty="0" err="1"/>
              <a:t>即可从父组件中将组件嵌入子组件中</a:t>
            </a:r>
            <a:r>
              <a:rPr lang="zh-CN" altLang="en-US" dirty="0"/>
              <a:t>，达成组件复用的目的</a:t>
            </a:r>
            <a:endParaRPr lang="en-CN" dirty="0"/>
          </a:p>
        </p:txBody>
      </p:sp>
    </p:spTree>
    <p:extLst>
      <p:ext uri="{BB962C8B-B14F-4D97-AF65-F5344CB8AC3E}">
        <p14:creationId xmlns:p14="http://schemas.microsoft.com/office/powerpoint/2010/main" val="4103303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57486" y="2162629"/>
            <a:ext cx="7634514" cy="274229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5009349" y="2650493"/>
            <a:ext cx="6500480" cy="769413"/>
          </a:xfrm>
          <a:prstGeom prst="rect">
            <a:avLst/>
          </a:prstGeom>
          <a:noFill/>
        </p:spPr>
        <p:txBody>
          <a:bodyPr wrap="square" lIns="91413" tIns="45706" rIns="91413" bIns="45706" rtlCol="0">
            <a:spAutoFit/>
          </a:bodyPr>
          <a:lstStyle/>
          <a:p>
            <a:r>
              <a:rPr lang="zh-CN" altLang="en-US" sz="4400" b="1" dirty="0">
                <a:solidFill>
                  <a:schemeClr val="bg1"/>
                </a:solidFill>
                <a:latin typeface="微软雅黑" pitchFamily="34" charset="-122"/>
                <a:ea typeface="微软雅黑" pitchFamily="34" charset="-122"/>
              </a:rPr>
              <a:t>演示完毕，感谢各位老师</a:t>
            </a:r>
          </a:p>
        </p:txBody>
      </p:sp>
      <p:sp>
        <p:nvSpPr>
          <p:cNvPr id="4" name="椭圆 3"/>
          <p:cNvSpPr/>
          <p:nvPr/>
        </p:nvSpPr>
        <p:spPr>
          <a:xfrm>
            <a:off x="5138527" y="4010875"/>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KSO_Shape"/>
          <p:cNvSpPr/>
          <p:nvPr/>
        </p:nvSpPr>
        <p:spPr bwMode="auto">
          <a:xfrm>
            <a:off x="5205752" y="4053418"/>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6" name="文本框 5"/>
          <p:cNvSpPr txBox="1"/>
          <p:nvPr/>
        </p:nvSpPr>
        <p:spPr>
          <a:xfrm>
            <a:off x="5446303" y="3980096"/>
            <a:ext cx="1338828" cy="369332"/>
          </a:xfrm>
          <a:prstGeom prst="rect">
            <a:avLst/>
          </a:prstGeom>
          <a:noFill/>
        </p:spPr>
        <p:txBody>
          <a:bodyPr wrap="none" rtlCol="0">
            <a:spAutoFit/>
          </a:bodyPr>
          <a:lstStyle/>
          <a:p>
            <a:r>
              <a:rPr lang="zh-CN" altLang="en-US" dirty="0">
                <a:solidFill>
                  <a:schemeClr val="bg1"/>
                </a:solidFill>
              </a:rPr>
              <a:t>答辩学生：</a:t>
            </a:r>
          </a:p>
        </p:txBody>
      </p:sp>
      <p:sp>
        <p:nvSpPr>
          <p:cNvPr id="7" name="椭圆 6"/>
          <p:cNvSpPr/>
          <p:nvPr/>
        </p:nvSpPr>
        <p:spPr>
          <a:xfrm>
            <a:off x="9656754" y="3972272"/>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KSO_Shape"/>
          <p:cNvSpPr/>
          <p:nvPr/>
        </p:nvSpPr>
        <p:spPr bwMode="auto">
          <a:xfrm>
            <a:off x="9718170" y="4014816"/>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chemeClr val="bg1"/>
              </a:solidFill>
              <a:latin typeface="Calibri" pitchFamily="34" charset="0"/>
              <a:ea typeface="宋体" pitchFamily="2" charset="-122"/>
            </a:endParaRPr>
          </a:p>
        </p:txBody>
      </p:sp>
      <p:sp>
        <p:nvSpPr>
          <p:cNvPr id="9" name="文本框 8"/>
          <p:cNvSpPr txBox="1"/>
          <p:nvPr/>
        </p:nvSpPr>
        <p:spPr>
          <a:xfrm>
            <a:off x="9933843" y="3941493"/>
            <a:ext cx="1338828" cy="369332"/>
          </a:xfrm>
          <a:prstGeom prst="rect">
            <a:avLst/>
          </a:prstGeom>
          <a:noFill/>
        </p:spPr>
        <p:txBody>
          <a:bodyPr wrap="none" rtlCol="0">
            <a:spAutoFit/>
          </a:bodyPr>
          <a:lstStyle/>
          <a:p>
            <a:r>
              <a:rPr lang="zh-CN" altLang="en-US" dirty="0">
                <a:solidFill>
                  <a:schemeClr val="bg1"/>
                </a:solidFill>
              </a:rPr>
              <a:t>指导教师：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700"/>
                                  </p:stCondLst>
                                  <p:iterate type="lt">
                                    <p:tmPct val="23333"/>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613" y="2273289"/>
            <a:ext cx="5545432" cy="3009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5045" y="2273289"/>
            <a:ext cx="5545432" cy="3009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9613" y="1582479"/>
            <a:ext cx="2954655" cy="646331"/>
          </a:xfrm>
          <a:prstGeom prst="rect">
            <a:avLst/>
          </a:prstGeom>
          <a:noFill/>
        </p:spPr>
        <p:txBody>
          <a:bodyPr wrap="none" rtlCol="0">
            <a:spAutoFit/>
          </a:bodyPr>
          <a:lstStyle/>
          <a:p>
            <a:r>
              <a:rPr lang="zh-CN" altLang="en-US" sz="3600">
                <a:solidFill>
                  <a:schemeClr val="accent1"/>
                </a:solidFill>
              </a:rPr>
              <a:t>项目运行结构</a:t>
            </a:r>
          </a:p>
        </p:txBody>
      </p:sp>
      <p:pic>
        <p:nvPicPr>
          <p:cNvPr id="9" name="图片 8" descr="图示&#10;&#10;描述已自动生成">
            <a:extLst>
              <a:ext uri="{FF2B5EF4-FFF2-40B4-BE49-F238E27FC236}">
                <a16:creationId xmlns:a16="http://schemas.microsoft.com/office/drawing/2014/main" id="{7E824501-2805-4766-88E5-85D313FB2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045" y="0"/>
            <a:ext cx="5627342" cy="6858000"/>
          </a:xfrm>
          <a:prstGeom prst="rect">
            <a:avLst/>
          </a:prstGeom>
        </p:spPr>
      </p:pic>
      <p:sp>
        <p:nvSpPr>
          <p:cNvPr id="10" name="文本框 9">
            <a:extLst>
              <a:ext uri="{FF2B5EF4-FFF2-40B4-BE49-F238E27FC236}">
                <a16:creationId xmlns:a16="http://schemas.microsoft.com/office/drawing/2014/main" id="{25B170E9-3063-4C57-9E6D-B45248F17850}"/>
              </a:ext>
            </a:extLst>
          </p:cNvPr>
          <p:cNvSpPr txBox="1"/>
          <p:nvPr/>
        </p:nvSpPr>
        <p:spPr>
          <a:xfrm>
            <a:off x="727881" y="2612169"/>
            <a:ext cx="5108896" cy="2031325"/>
          </a:xfrm>
          <a:prstGeom prst="rect">
            <a:avLst/>
          </a:prstGeom>
          <a:noFill/>
        </p:spPr>
        <p:txBody>
          <a:bodyPr wrap="square" rtlCol="0">
            <a:spAutoFit/>
          </a:bodyPr>
          <a:lstStyle/>
          <a:p>
            <a:endParaRPr lang="en-US" altLang="zh-CN">
              <a:solidFill>
                <a:schemeClr val="bg1">
                  <a:lumMod val="95000"/>
                </a:schemeClr>
              </a:solidFill>
            </a:endParaRPr>
          </a:p>
          <a:p>
            <a:endParaRPr lang="en-US" altLang="zh-CN">
              <a:solidFill>
                <a:schemeClr val="bg1">
                  <a:lumMod val="95000"/>
                </a:schemeClr>
              </a:solidFill>
            </a:endParaRPr>
          </a:p>
          <a:p>
            <a:r>
              <a:rPr lang="zh-CN" altLang="en-US">
                <a:solidFill>
                  <a:schemeClr val="bg1">
                    <a:lumMod val="95000"/>
                  </a:schemeClr>
                </a:solidFill>
              </a:rPr>
              <a:t>事先约定好 </a:t>
            </a:r>
            <a:r>
              <a:rPr lang="en-US" altLang="zh-CN">
                <a:solidFill>
                  <a:schemeClr val="bg1">
                    <a:lumMod val="95000"/>
                  </a:schemeClr>
                </a:solidFill>
              </a:rPr>
              <a:t>REST </a:t>
            </a:r>
            <a:r>
              <a:rPr lang="zh-CN" altLang="en-US">
                <a:solidFill>
                  <a:schemeClr val="bg1">
                    <a:lumMod val="95000"/>
                  </a:schemeClr>
                </a:solidFill>
              </a:rPr>
              <a:t>接口规范</a:t>
            </a:r>
            <a:endParaRPr lang="en-US" altLang="zh-CN">
              <a:solidFill>
                <a:schemeClr val="bg1">
                  <a:lumMod val="95000"/>
                </a:schemeClr>
              </a:solidFill>
            </a:endParaRPr>
          </a:p>
          <a:p>
            <a:r>
              <a:rPr lang="zh-CN" altLang="en-US">
                <a:solidFill>
                  <a:schemeClr val="bg1">
                    <a:lumMod val="95000"/>
                  </a:schemeClr>
                </a:solidFill>
              </a:rPr>
              <a:t>前后端只用</a:t>
            </a:r>
            <a:r>
              <a:rPr lang="en-US" altLang="zh-CN">
                <a:solidFill>
                  <a:schemeClr val="bg1">
                    <a:lumMod val="95000"/>
                  </a:schemeClr>
                </a:solidFill>
              </a:rPr>
              <a:t>json</a:t>
            </a:r>
            <a:r>
              <a:rPr lang="zh-CN" altLang="en-US">
                <a:solidFill>
                  <a:schemeClr val="bg1">
                    <a:lumMod val="95000"/>
                  </a:schemeClr>
                </a:solidFill>
              </a:rPr>
              <a:t>传输数据</a:t>
            </a:r>
            <a:endParaRPr lang="en-US" altLang="zh-CN">
              <a:solidFill>
                <a:schemeClr val="bg1">
                  <a:lumMod val="95000"/>
                </a:schemeClr>
              </a:solidFill>
            </a:endParaRPr>
          </a:p>
          <a:p>
            <a:endParaRPr lang="en-US" altLang="zh-CN">
              <a:solidFill>
                <a:schemeClr val="bg1">
                  <a:lumMod val="95000"/>
                </a:schemeClr>
              </a:solidFill>
            </a:endParaRPr>
          </a:p>
          <a:p>
            <a:r>
              <a:rPr lang="zh-CN" altLang="en-US">
                <a:solidFill>
                  <a:schemeClr val="bg1">
                    <a:lumMod val="95000"/>
                  </a:schemeClr>
                </a:solidFill>
              </a:rPr>
              <a:t>然后各写各的代码</a:t>
            </a:r>
            <a:endParaRPr lang="en-US" altLang="zh-CN">
              <a:solidFill>
                <a:schemeClr val="bg1">
                  <a:lumMod val="95000"/>
                </a:schemeClr>
              </a:solidFill>
            </a:endParaRPr>
          </a:p>
          <a:p>
            <a:r>
              <a:rPr lang="zh-CN" altLang="en-US">
                <a:solidFill>
                  <a:schemeClr val="bg1">
                    <a:lumMod val="95000"/>
                  </a:schemeClr>
                </a:solidFill>
              </a:rPr>
              <a:t>放在一起就能运行</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6243416" y="2485875"/>
            <a:ext cx="50292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243416" y="6159951"/>
            <a:ext cx="50292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en-US" altLang="zh-CN" sz="3600" b="1">
                <a:solidFill>
                  <a:schemeClr val="bg1"/>
                </a:solidFill>
              </a:rPr>
              <a:t>RESTful </a:t>
            </a:r>
            <a:r>
              <a:rPr lang="en-US" altLang="zh-CN" sz="3600" b="1" err="1">
                <a:solidFill>
                  <a:schemeClr val="bg1"/>
                </a:solidFill>
              </a:rPr>
              <a:t>Contrlloer</a:t>
            </a:r>
            <a:r>
              <a:rPr lang="zh-CN" altLang="en-US" sz="3600" b="1">
                <a:solidFill>
                  <a:schemeClr val="bg1"/>
                </a:solidFill>
              </a:rPr>
              <a:t>长啥样？</a:t>
            </a:r>
          </a:p>
        </p:txBody>
      </p:sp>
      <p:sp>
        <p:nvSpPr>
          <p:cNvPr id="38" name="文本框 37">
            <a:extLst>
              <a:ext uri="{FF2B5EF4-FFF2-40B4-BE49-F238E27FC236}">
                <a16:creationId xmlns:a16="http://schemas.microsoft.com/office/drawing/2014/main" id="{28A972E0-FE41-43D1-8327-0C7A7DDD14A7}"/>
              </a:ext>
            </a:extLst>
          </p:cNvPr>
          <p:cNvSpPr txBox="1"/>
          <p:nvPr/>
        </p:nvSpPr>
        <p:spPr>
          <a:xfrm>
            <a:off x="6096000" y="1868677"/>
            <a:ext cx="5419289" cy="369332"/>
          </a:xfrm>
          <a:prstGeom prst="rect">
            <a:avLst/>
          </a:prstGeom>
          <a:noFill/>
        </p:spPr>
        <p:txBody>
          <a:bodyPr wrap="square" rtlCol="0">
            <a:spAutoFit/>
          </a:bodyPr>
          <a:lstStyle/>
          <a:p>
            <a:r>
              <a:rPr lang="zh-CN" altLang="en-US">
                <a:solidFill>
                  <a:schemeClr val="bg2">
                    <a:lumMod val="75000"/>
                  </a:schemeClr>
                </a:solidFill>
              </a:rPr>
              <a:t>请求</a:t>
            </a:r>
            <a:r>
              <a:rPr lang="en-US" altLang="zh-CN">
                <a:solidFill>
                  <a:schemeClr val="bg2">
                    <a:lumMod val="75000"/>
                  </a:schemeClr>
                </a:solidFill>
              </a:rPr>
              <a:t> GET http://localhost:8080/api/user/all</a:t>
            </a:r>
            <a:endParaRPr lang="zh-CN" altLang="en-US">
              <a:solidFill>
                <a:schemeClr val="bg2">
                  <a:lumMod val="75000"/>
                </a:schemeClr>
              </a:solidFill>
            </a:endParaRPr>
          </a:p>
        </p:txBody>
      </p:sp>
      <p:pic>
        <p:nvPicPr>
          <p:cNvPr id="4" name="图片 3">
            <a:extLst>
              <a:ext uri="{FF2B5EF4-FFF2-40B4-BE49-F238E27FC236}">
                <a16:creationId xmlns:a16="http://schemas.microsoft.com/office/drawing/2014/main" id="{F824060E-4C03-4837-B71E-F500276A47CD}"/>
              </a:ext>
            </a:extLst>
          </p:cNvPr>
          <p:cNvPicPr>
            <a:picLocks noChangeAspect="1"/>
          </p:cNvPicPr>
          <p:nvPr/>
        </p:nvPicPr>
        <p:blipFill>
          <a:blip r:embed="rId3"/>
          <a:stretch>
            <a:fillRect/>
          </a:stretch>
        </p:blipFill>
        <p:spPr>
          <a:xfrm>
            <a:off x="146210" y="1184234"/>
            <a:ext cx="4972306" cy="3162463"/>
          </a:xfrm>
          <a:prstGeom prst="rect">
            <a:avLst/>
          </a:prstGeom>
        </p:spPr>
      </p:pic>
      <p:pic>
        <p:nvPicPr>
          <p:cNvPr id="9" name="图片 8">
            <a:extLst>
              <a:ext uri="{FF2B5EF4-FFF2-40B4-BE49-F238E27FC236}">
                <a16:creationId xmlns:a16="http://schemas.microsoft.com/office/drawing/2014/main" id="{927E0AF2-90CD-41E4-A2F0-E944461A0B36}"/>
              </a:ext>
            </a:extLst>
          </p:cNvPr>
          <p:cNvPicPr>
            <a:picLocks noChangeAspect="1"/>
          </p:cNvPicPr>
          <p:nvPr/>
        </p:nvPicPr>
        <p:blipFill>
          <a:blip r:embed="rId4"/>
          <a:stretch>
            <a:fillRect/>
          </a:stretch>
        </p:blipFill>
        <p:spPr>
          <a:xfrm>
            <a:off x="146210" y="4607349"/>
            <a:ext cx="3346622" cy="717587"/>
          </a:xfrm>
          <a:prstGeom prst="rect">
            <a:avLst/>
          </a:prstGeom>
        </p:spPr>
      </p:pic>
      <p:pic>
        <p:nvPicPr>
          <p:cNvPr id="11" name="图片 10">
            <a:extLst>
              <a:ext uri="{FF2B5EF4-FFF2-40B4-BE49-F238E27FC236}">
                <a16:creationId xmlns:a16="http://schemas.microsoft.com/office/drawing/2014/main" id="{215B7A79-72A3-464E-8F11-B9A888853302}"/>
              </a:ext>
            </a:extLst>
          </p:cNvPr>
          <p:cNvPicPr>
            <a:picLocks noChangeAspect="1"/>
          </p:cNvPicPr>
          <p:nvPr/>
        </p:nvPicPr>
        <p:blipFill>
          <a:blip r:embed="rId5"/>
          <a:stretch>
            <a:fillRect/>
          </a:stretch>
        </p:blipFill>
        <p:spPr>
          <a:xfrm>
            <a:off x="146210" y="5734479"/>
            <a:ext cx="3022755" cy="425472"/>
          </a:xfrm>
          <a:prstGeom prst="rect">
            <a:avLst/>
          </a:prstGeom>
        </p:spPr>
      </p:pic>
      <p:pic>
        <p:nvPicPr>
          <p:cNvPr id="13" name="图片 12">
            <a:extLst>
              <a:ext uri="{FF2B5EF4-FFF2-40B4-BE49-F238E27FC236}">
                <a16:creationId xmlns:a16="http://schemas.microsoft.com/office/drawing/2014/main" id="{1F6F6361-EE4F-4CBE-B0E3-8D2C53F4903D}"/>
              </a:ext>
            </a:extLst>
          </p:cNvPr>
          <p:cNvPicPr>
            <a:picLocks noChangeAspect="1"/>
          </p:cNvPicPr>
          <p:nvPr/>
        </p:nvPicPr>
        <p:blipFill>
          <a:blip r:embed="rId6"/>
          <a:stretch>
            <a:fillRect/>
          </a:stretch>
        </p:blipFill>
        <p:spPr>
          <a:xfrm>
            <a:off x="6243416" y="2644859"/>
            <a:ext cx="3098959" cy="190510"/>
          </a:xfrm>
          <a:prstGeom prst="rect">
            <a:avLst/>
          </a:prstGeom>
        </p:spPr>
      </p:pic>
      <p:pic>
        <p:nvPicPr>
          <p:cNvPr id="15" name="图片 14">
            <a:extLst>
              <a:ext uri="{FF2B5EF4-FFF2-40B4-BE49-F238E27FC236}">
                <a16:creationId xmlns:a16="http://schemas.microsoft.com/office/drawing/2014/main" id="{9162416F-1540-4634-8D39-0881AAEF4AFD}"/>
              </a:ext>
            </a:extLst>
          </p:cNvPr>
          <p:cNvPicPr>
            <a:picLocks noChangeAspect="1"/>
          </p:cNvPicPr>
          <p:nvPr/>
        </p:nvPicPr>
        <p:blipFill>
          <a:blip r:embed="rId7"/>
          <a:stretch>
            <a:fillRect/>
          </a:stretch>
        </p:blipFill>
        <p:spPr>
          <a:xfrm>
            <a:off x="6243416" y="2985954"/>
            <a:ext cx="2546481" cy="215911"/>
          </a:xfrm>
          <a:prstGeom prst="rect">
            <a:avLst/>
          </a:prstGeom>
        </p:spPr>
      </p:pic>
      <p:pic>
        <p:nvPicPr>
          <p:cNvPr id="17" name="图片 16">
            <a:extLst>
              <a:ext uri="{FF2B5EF4-FFF2-40B4-BE49-F238E27FC236}">
                <a16:creationId xmlns:a16="http://schemas.microsoft.com/office/drawing/2014/main" id="{0764BDC5-4BB6-4CF2-8197-F069219D9521}"/>
              </a:ext>
            </a:extLst>
          </p:cNvPr>
          <p:cNvPicPr>
            <a:picLocks noChangeAspect="1"/>
          </p:cNvPicPr>
          <p:nvPr/>
        </p:nvPicPr>
        <p:blipFill>
          <a:blip r:embed="rId8"/>
          <a:stretch>
            <a:fillRect/>
          </a:stretch>
        </p:blipFill>
        <p:spPr>
          <a:xfrm>
            <a:off x="6243416" y="3403684"/>
            <a:ext cx="1898748" cy="2502029"/>
          </a:xfrm>
          <a:prstGeom prst="rect">
            <a:avLst/>
          </a:prstGeom>
        </p:spPr>
      </p:pic>
    </p:spTree>
    <p:extLst>
      <p:ext uri="{BB962C8B-B14F-4D97-AF65-F5344CB8AC3E}">
        <p14:creationId xmlns:p14="http://schemas.microsoft.com/office/powerpoint/2010/main" val="14504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en-US" altLang="zh-CN" sz="3600" b="1">
                <a:solidFill>
                  <a:schemeClr val="bg1"/>
                </a:solidFill>
              </a:rPr>
              <a:t>Swagger</a:t>
            </a:r>
            <a:r>
              <a:rPr lang="zh-CN" altLang="en-US" sz="3600" b="1">
                <a:solidFill>
                  <a:schemeClr val="bg1"/>
                </a:solidFill>
              </a:rPr>
              <a:t>接口文档系统</a:t>
            </a:r>
          </a:p>
        </p:txBody>
      </p:sp>
      <p:pic>
        <p:nvPicPr>
          <p:cNvPr id="3" name="图片 2">
            <a:extLst>
              <a:ext uri="{FF2B5EF4-FFF2-40B4-BE49-F238E27FC236}">
                <a16:creationId xmlns:a16="http://schemas.microsoft.com/office/drawing/2014/main" id="{5E327D18-E3A8-4293-8BCA-D5DAE73B9912}"/>
              </a:ext>
            </a:extLst>
          </p:cNvPr>
          <p:cNvPicPr>
            <a:picLocks noChangeAspect="1"/>
          </p:cNvPicPr>
          <p:nvPr/>
        </p:nvPicPr>
        <p:blipFill>
          <a:blip r:embed="rId3"/>
          <a:stretch>
            <a:fillRect/>
          </a:stretch>
        </p:blipFill>
        <p:spPr>
          <a:xfrm>
            <a:off x="1250332" y="1184234"/>
            <a:ext cx="9507723" cy="5553145"/>
          </a:xfrm>
          <a:prstGeom prst="rect">
            <a:avLst/>
          </a:prstGeom>
        </p:spPr>
      </p:pic>
    </p:spTree>
    <p:extLst>
      <p:ext uri="{BB962C8B-B14F-4D97-AF65-F5344CB8AC3E}">
        <p14:creationId xmlns:p14="http://schemas.microsoft.com/office/powerpoint/2010/main" val="312132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98186" y="2485604"/>
            <a:ext cx="5708293" cy="838884"/>
          </a:xfrm>
          <a:prstGeom prst="rect">
            <a:avLst/>
          </a:prstGeom>
          <a:noFill/>
        </p:spPr>
        <p:txBody>
          <a:bodyPr wrap="square" rtlCol="0">
            <a:spAutoFit/>
          </a:bodyPr>
          <a:lstStyle/>
          <a:p>
            <a:pPr algn="ctr">
              <a:lnSpc>
                <a:spcPct val="150000"/>
              </a:lnSpc>
            </a:pPr>
            <a:r>
              <a:rPr lang="en-US" altLang="zh-CN" sz="3600" b="1">
                <a:solidFill>
                  <a:schemeClr val="bg1"/>
                </a:solidFill>
              </a:rPr>
              <a:t>Spring Boot</a:t>
            </a:r>
            <a:r>
              <a:rPr lang="zh-CN" altLang="en-US" sz="3600" b="1">
                <a:solidFill>
                  <a:schemeClr val="bg1"/>
                </a:solidFill>
              </a:rPr>
              <a:t>后端</a:t>
            </a:r>
          </a:p>
        </p:txBody>
      </p:sp>
      <p:sp>
        <p:nvSpPr>
          <p:cNvPr id="4" name="文本框 3"/>
          <p:cNvSpPr txBox="1"/>
          <p:nvPr/>
        </p:nvSpPr>
        <p:spPr>
          <a:xfrm>
            <a:off x="4672321" y="3324488"/>
            <a:ext cx="5708293" cy="1296637"/>
          </a:xfrm>
          <a:prstGeom prst="rect">
            <a:avLst/>
          </a:prstGeom>
          <a:noFill/>
        </p:spPr>
        <p:txBody>
          <a:bodyPr wrap="square" rtlCol="0">
            <a:spAutoFit/>
          </a:bodyPr>
          <a:lstStyle/>
          <a:p>
            <a:pPr>
              <a:lnSpc>
                <a:spcPct val="150000"/>
              </a:lnSpc>
            </a:pPr>
            <a:r>
              <a:rPr lang="en-US" altLang="zh-CN">
                <a:solidFill>
                  <a:schemeClr val="bg1"/>
                </a:solidFill>
              </a:rPr>
              <a:t>Spring Boot </a:t>
            </a:r>
            <a:r>
              <a:rPr lang="zh-CN" altLang="en-US">
                <a:solidFill>
                  <a:schemeClr val="bg1"/>
                </a:solidFill>
              </a:rPr>
              <a:t>并不是用来替代 </a:t>
            </a:r>
            <a:r>
              <a:rPr lang="en-US" altLang="zh-CN">
                <a:solidFill>
                  <a:schemeClr val="bg1"/>
                </a:solidFill>
              </a:rPr>
              <a:t>Spring </a:t>
            </a:r>
            <a:r>
              <a:rPr lang="zh-CN" altLang="en-US">
                <a:solidFill>
                  <a:schemeClr val="bg1"/>
                </a:solidFill>
              </a:rPr>
              <a:t>的解决方案，而是和 </a:t>
            </a:r>
            <a:r>
              <a:rPr lang="en-US" altLang="zh-CN">
                <a:solidFill>
                  <a:schemeClr val="bg1"/>
                </a:solidFill>
              </a:rPr>
              <a:t>Spring </a:t>
            </a:r>
            <a:r>
              <a:rPr lang="zh-CN" altLang="en-US">
                <a:solidFill>
                  <a:schemeClr val="bg1"/>
                </a:solidFill>
              </a:rPr>
              <a:t>框架紧密结合用于提升 </a:t>
            </a:r>
            <a:r>
              <a:rPr lang="en-US" altLang="zh-CN">
                <a:solidFill>
                  <a:schemeClr val="bg1"/>
                </a:solidFill>
              </a:rPr>
              <a:t>Spring </a:t>
            </a:r>
            <a:r>
              <a:rPr lang="zh-CN" altLang="en-US">
                <a:solidFill>
                  <a:schemeClr val="bg1"/>
                </a:solidFill>
              </a:rPr>
              <a:t>开发者体验的工具。解决了</a:t>
            </a:r>
            <a:r>
              <a:rPr lang="en-US" altLang="zh-CN" err="1">
                <a:solidFill>
                  <a:schemeClr val="bg1"/>
                </a:solidFill>
              </a:rPr>
              <a:t>ssm</a:t>
            </a:r>
            <a:r>
              <a:rPr lang="zh-CN" altLang="en-US">
                <a:solidFill>
                  <a:schemeClr val="bg1"/>
                </a:solidFill>
              </a:rPr>
              <a:t>项目中</a:t>
            </a:r>
            <a:r>
              <a:rPr lang="en-US" altLang="zh-CN">
                <a:solidFill>
                  <a:schemeClr val="bg1"/>
                </a:solidFill>
              </a:rPr>
              <a:t>xml</a:t>
            </a:r>
            <a:r>
              <a:rPr lang="zh-CN" altLang="en-US">
                <a:solidFill>
                  <a:schemeClr val="bg1"/>
                </a:solidFill>
              </a:rPr>
              <a:t>堆成山的问题。</a:t>
            </a: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2F61A2-93AA-44DC-8424-1FA74D45A56B}"/>
              </a:ext>
            </a:extLst>
          </p:cNvPr>
          <p:cNvPicPr>
            <a:picLocks noChangeAspect="1"/>
          </p:cNvPicPr>
          <p:nvPr/>
        </p:nvPicPr>
        <p:blipFill>
          <a:blip r:embed="rId2"/>
          <a:stretch>
            <a:fillRect/>
          </a:stretch>
        </p:blipFill>
        <p:spPr>
          <a:xfrm>
            <a:off x="109016" y="1969839"/>
            <a:ext cx="7413066" cy="4529646"/>
          </a:xfrm>
          <a:prstGeom prst="rect">
            <a:avLst/>
          </a:prstGeom>
        </p:spPr>
      </p:pic>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4"/>
          <p:cNvSpPr>
            <a:spLocks noChangeArrowheads="1"/>
          </p:cNvSpPr>
          <p:nvPr/>
        </p:nvSpPr>
        <p:spPr bwMode="gray">
          <a:xfrm>
            <a:off x="7890580" y="1554122"/>
            <a:ext cx="3956050" cy="3881437"/>
          </a:xfrm>
          <a:prstGeom prst="ellipse">
            <a:avLst/>
          </a:prstGeom>
          <a:noFill/>
          <a:ln w="12700">
            <a:solidFill>
              <a:sysClr val="window" lastClr="FFFFFF">
                <a:lumMod val="50000"/>
              </a:sysClr>
            </a:solidFill>
            <a:prstDash val="sysDot"/>
            <a:rou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10" name="Oval 5"/>
          <p:cNvSpPr>
            <a:spLocks noChangeArrowheads="1"/>
          </p:cNvSpPr>
          <p:nvPr/>
        </p:nvSpPr>
        <p:spPr bwMode="gray">
          <a:xfrm>
            <a:off x="8108067" y="1760497"/>
            <a:ext cx="3490913" cy="3490912"/>
          </a:xfrm>
          <a:prstGeom prst="ellipse">
            <a:avLst/>
          </a:prstGeom>
          <a:noFill/>
          <a:ln w="12700">
            <a:solidFill>
              <a:sysClr val="window" lastClr="FFFFFF">
                <a:lumMod val="50000"/>
              </a:sysClr>
            </a:solidFill>
            <a:prstDash val="sysDot"/>
            <a:rou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11" name="Oval 6"/>
          <p:cNvSpPr>
            <a:spLocks noChangeArrowheads="1"/>
          </p:cNvSpPr>
          <p:nvPr/>
        </p:nvSpPr>
        <p:spPr bwMode="gray">
          <a:xfrm>
            <a:off x="8323967" y="2087522"/>
            <a:ext cx="2973388" cy="2973387"/>
          </a:xfrm>
          <a:prstGeom prst="ellipse">
            <a:avLst/>
          </a:prstGeom>
          <a:noFill/>
          <a:ln w="12700">
            <a:solidFill>
              <a:sysClr val="window" lastClr="FFFFFF">
                <a:lumMod val="50000"/>
              </a:sysClr>
            </a:solidFill>
            <a:prstDash val="sysDot"/>
            <a:rou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p:txBody>
      </p:sp>
      <p:sp>
        <p:nvSpPr>
          <p:cNvPr id="12" name="AutoShape 7"/>
          <p:cNvSpPr>
            <a:spLocks noChangeArrowheads="1"/>
          </p:cNvSpPr>
          <p:nvPr/>
        </p:nvSpPr>
        <p:spPr bwMode="gray">
          <a:xfrm rot="9044363">
            <a:off x="7566730" y="3386097"/>
            <a:ext cx="1871662" cy="1855787"/>
          </a:xfrm>
          <a:prstGeom prst="chevron">
            <a:avLst>
              <a:gd name="adj" fmla="val 28655"/>
            </a:avLst>
          </a:prstGeom>
          <a:solidFill>
            <a:schemeClr val="accent3"/>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13" name="AutoShape 8"/>
          <p:cNvSpPr>
            <a:spLocks noChangeArrowheads="1"/>
          </p:cNvSpPr>
          <p:nvPr/>
        </p:nvSpPr>
        <p:spPr bwMode="gray">
          <a:xfrm rot="16200000">
            <a:off x="8844667" y="1192172"/>
            <a:ext cx="1871663" cy="1855787"/>
          </a:xfrm>
          <a:prstGeom prst="chevron">
            <a:avLst>
              <a:gd name="adj" fmla="val 28655"/>
            </a:avLst>
          </a:prstGeom>
          <a:solidFill>
            <a:schemeClr val="accent1"/>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14" name="AutoShape 9"/>
          <p:cNvSpPr>
            <a:spLocks noChangeArrowheads="1"/>
          </p:cNvSpPr>
          <p:nvPr/>
        </p:nvSpPr>
        <p:spPr bwMode="gray">
          <a:xfrm rot="1788254">
            <a:off x="10113080" y="3398797"/>
            <a:ext cx="1871662" cy="1855787"/>
          </a:xfrm>
          <a:prstGeom prst="chevron">
            <a:avLst>
              <a:gd name="adj" fmla="val 28655"/>
            </a:avLst>
          </a:prstGeom>
          <a:solidFill>
            <a:schemeClr val="accent2"/>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1" i="0" u="none" strike="noStrike" kern="120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15" name="Text Box 10"/>
          <p:cNvSpPr txBox="1">
            <a:spLocks noChangeArrowheads="1"/>
          </p:cNvSpPr>
          <p:nvPr/>
        </p:nvSpPr>
        <p:spPr bwMode="gray">
          <a:xfrm>
            <a:off x="8845906" y="3488490"/>
            <a:ext cx="18557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latin typeface="微软雅黑" pitchFamily="34" charset="-122"/>
                <a:ea typeface="微软雅黑" pitchFamily="34" charset="-122"/>
                <a:cs typeface="+mn-cs"/>
              </a:rPr>
              <a:t>Library</a:t>
            </a:r>
            <a:r>
              <a:rPr kumimoji="0" lang="zh-CN" altLang="en-US" sz="2000" b="1" i="0" u="none" strike="noStrike" kern="1200" cap="none" spc="0" normalizeH="0" baseline="0" noProof="0">
                <a:ln>
                  <a:noFill/>
                </a:ln>
                <a:solidFill>
                  <a:schemeClr val="tx1">
                    <a:lumMod val="50000"/>
                    <a:lumOff val="50000"/>
                  </a:schemeClr>
                </a:solidFill>
                <a:effectLst/>
                <a:uLnTx/>
                <a:uFillTx/>
                <a:latin typeface="微软雅黑" pitchFamily="34" charset="-122"/>
                <a:ea typeface="微软雅黑" pitchFamily="34" charset="-122"/>
                <a:cs typeface="+mn-cs"/>
              </a:rPr>
              <a:t>库</a:t>
            </a:r>
            <a:endParaRPr kumimoji="0" lang="en-US" altLang="zh-CN" sz="2000" b="1" i="0" u="none" strike="noStrike" kern="1200" cap="none" spc="0" normalizeH="0" baseline="0" noProof="0">
              <a:ln>
                <a:noFill/>
              </a:ln>
              <a:solidFill>
                <a:schemeClr val="tx1">
                  <a:lumMod val="50000"/>
                  <a:lumOff val="50000"/>
                </a:schemeClr>
              </a:solidFill>
              <a:effectLst/>
              <a:uLnTx/>
              <a:uFillTx/>
              <a:latin typeface="微软雅黑" pitchFamily="34" charset="-122"/>
              <a:ea typeface="微软雅黑" pitchFamily="34" charset="-122"/>
              <a:cs typeface="+mn-cs"/>
            </a:endParaRPr>
          </a:p>
        </p:txBody>
      </p:sp>
      <p:sp>
        <p:nvSpPr>
          <p:cNvPr id="16" name="Rectangle 11"/>
          <p:cNvSpPr>
            <a:spLocks noChangeArrowheads="1"/>
          </p:cNvSpPr>
          <p:nvPr/>
        </p:nvSpPr>
        <p:spPr bwMode="gray">
          <a:xfrm>
            <a:off x="8755767" y="1935122"/>
            <a:ext cx="2043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Server</a:t>
            </a:r>
          </a:p>
        </p:txBody>
      </p:sp>
      <p:sp>
        <p:nvSpPr>
          <p:cNvPr id="17" name="Rectangle 12"/>
          <p:cNvSpPr>
            <a:spLocks noChangeArrowheads="1"/>
          </p:cNvSpPr>
          <p:nvPr/>
        </p:nvSpPr>
        <p:spPr bwMode="gray">
          <a:xfrm>
            <a:off x="7765786" y="4259370"/>
            <a:ext cx="11604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Notifier</a:t>
            </a:r>
          </a:p>
        </p:txBody>
      </p:sp>
      <p:sp>
        <p:nvSpPr>
          <p:cNvPr id="18" name="Rectangle 13"/>
          <p:cNvSpPr>
            <a:spLocks noChangeArrowheads="1"/>
          </p:cNvSpPr>
          <p:nvPr/>
        </p:nvSpPr>
        <p:spPr bwMode="gray">
          <a:xfrm>
            <a:off x="10466242" y="4295845"/>
            <a:ext cx="13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  workbench</a:t>
            </a:r>
          </a:p>
        </p:txBody>
      </p:sp>
      <p:sp>
        <p:nvSpPr>
          <p:cNvPr id="19" name="Content Placeholder 2"/>
          <p:cNvSpPr txBox="1"/>
          <p:nvPr/>
        </p:nvSpPr>
        <p:spPr>
          <a:xfrm>
            <a:off x="4971462" y="5835173"/>
            <a:ext cx="3340876"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endParaRPr lang="en-US" altLang="zh-CN" sz="1200">
              <a:solidFill>
                <a:sysClr val="window" lastClr="FFFFFF">
                  <a:lumMod val="65000"/>
                </a:sysClr>
              </a:solidFill>
              <a:cs typeface="+mn-ea"/>
              <a:sym typeface="+mn-lt"/>
            </a:endParaRPr>
          </a:p>
        </p:txBody>
      </p:sp>
      <p:sp>
        <p:nvSpPr>
          <p:cNvPr id="20" name="Title 13"/>
          <p:cNvSpPr txBox="1"/>
          <p:nvPr/>
        </p:nvSpPr>
        <p:spPr>
          <a:xfrm>
            <a:off x="10141022" y="5388602"/>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400" b="1" noProof="0">
                <a:solidFill>
                  <a:srgbClr val="5C5C5C">
                    <a:lumMod val="65000"/>
                    <a:lumOff val="35000"/>
                  </a:srgbClr>
                </a:solidFill>
                <a:latin typeface="+mn-lt"/>
                <a:ea typeface="+mn-ea"/>
                <a:cs typeface="+mn-ea"/>
                <a:sym typeface="+mn-lt"/>
              </a:rPr>
              <a:t>图形化工作站</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1" name="Content Placeholder 2"/>
          <p:cNvSpPr txBox="1"/>
          <p:nvPr/>
        </p:nvSpPr>
        <p:spPr>
          <a:xfrm>
            <a:off x="740199" y="5768141"/>
            <a:ext cx="3340876"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endParaRPr lang="en-US" altLang="zh-CN" sz="1200">
              <a:solidFill>
                <a:sysClr val="window" lastClr="FFFFFF">
                  <a:lumMod val="65000"/>
                </a:sysClr>
              </a:solidFill>
              <a:cs typeface="+mn-ea"/>
              <a:sym typeface="+mn-lt"/>
            </a:endParaRPr>
          </a:p>
        </p:txBody>
      </p:sp>
      <p:sp>
        <p:nvSpPr>
          <p:cNvPr id="22" name="Title 13"/>
          <p:cNvSpPr txBox="1"/>
          <p:nvPr/>
        </p:nvSpPr>
        <p:spPr>
          <a:xfrm>
            <a:off x="6481606" y="2789754"/>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后台管理工具</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
        <p:nvSpPr>
          <p:cNvPr id="23" name="Content Placeholder 2"/>
          <p:cNvSpPr txBox="1"/>
          <p:nvPr/>
        </p:nvSpPr>
        <p:spPr>
          <a:xfrm>
            <a:off x="6641900" y="2231842"/>
            <a:ext cx="3340876"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endParaRPr lang="en-US" altLang="zh-CN" sz="1200">
              <a:solidFill>
                <a:sysClr val="window" lastClr="FFFFFF">
                  <a:lumMod val="65000"/>
                </a:sysClr>
              </a:solidFill>
              <a:cs typeface="+mn-ea"/>
              <a:sym typeface="+mn-lt"/>
            </a:endParaRPr>
          </a:p>
        </p:txBody>
      </p:sp>
      <p:sp>
        <p:nvSpPr>
          <p:cNvPr id="24" name="Title 13"/>
          <p:cNvSpPr txBox="1"/>
          <p:nvPr/>
        </p:nvSpPr>
        <p:spPr>
          <a:xfrm>
            <a:off x="6634104" y="1880494"/>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en-US" altLang="zh-CN" sz="3600" b="1">
                <a:solidFill>
                  <a:schemeClr val="bg1"/>
                </a:solidFill>
              </a:rPr>
              <a:t>MySQL</a:t>
            </a:r>
            <a:r>
              <a:rPr lang="zh-CN" altLang="en-US" sz="3600" b="1">
                <a:solidFill>
                  <a:schemeClr val="bg1"/>
                </a:solidFill>
              </a:rPr>
              <a:t>数据库与表结构</a:t>
            </a:r>
          </a:p>
        </p:txBody>
      </p:sp>
      <p:sp>
        <p:nvSpPr>
          <p:cNvPr id="29" name="Title 13">
            <a:extLst>
              <a:ext uri="{FF2B5EF4-FFF2-40B4-BE49-F238E27FC236}">
                <a16:creationId xmlns:a16="http://schemas.microsoft.com/office/drawing/2014/main" id="{35665A6D-763C-4C04-979E-425F71999D4C}"/>
              </a:ext>
            </a:extLst>
          </p:cNvPr>
          <p:cNvSpPr txBox="1"/>
          <p:nvPr/>
        </p:nvSpPr>
        <p:spPr>
          <a:xfrm>
            <a:off x="10328810" y="1119147"/>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rPr>
              <a:t>数据库服务</a:t>
            </a:r>
            <a:endParaRPr kumimoji="0" lang="en-US" sz="2400" b="1" i="0" u="none" strike="noStrike" kern="1200" cap="none" spc="0" normalizeH="0" baseline="0" noProof="0">
              <a:ln>
                <a:noFill/>
              </a:ln>
              <a:solidFill>
                <a:srgbClr val="5C5C5C">
                  <a:lumMod val="65000"/>
                  <a:lumOff val="35000"/>
                </a:srgbClr>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7609" y="198296"/>
            <a:ext cx="7571303" cy="2308324"/>
          </a:xfrm>
          <a:prstGeom prst="rect">
            <a:avLst/>
          </a:prstGeom>
          <a:noFill/>
        </p:spPr>
        <p:txBody>
          <a:bodyPr wrap="none" rtlCol="0">
            <a:spAutoFit/>
          </a:bodyPr>
          <a:lstStyle/>
          <a:p>
            <a:r>
              <a:rPr lang="en-US" altLang="zh-CN" sz="3600">
                <a:solidFill>
                  <a:schemeClr val="accent1"/>
                </a:solidFill>
              </a:rPr>
              <a:t>B+ Tree</a:t>
            </a:r>
          </a:p>
          <a:p>
            <a:r>
              <a:rPr lang="zh-CN" altLang="en-US" sz="3600">
                <a:solidFill>
                  <a:schemeClr val="accent1"/>
                </a:solidFill>
              </a:rPr>
              <a:t>非叶子节点只存储键值信息。</a:t>
            </a:r>
          </a:p>
          <a:p>
            <a:r>
              <a:rPr lang="zh-CN" altLang="en-US" sz="3600">
                <a:solidFill>
                  <a:schemeClr val="accent1"/>
                </a:solidFill>
              </a:rPr>
              <a:t>所有叶子节点之间都有一个链指针。</a:t>
            </a:r>
          </a:p>
          <a:p>
            <a:r>
              <a:rPr lang="zh-CN" altLang="en-US" sz="3600">
                <a:solidFill>
                  <a:schemeClr val="accent1"/>
                </a:solidFill>
              </a:rPr>
              <a:t>数据记录都存放在叶子节点中。</a:t>
            </a:r>
          </a:p>
        </p:txBody>
      </p:sp>
      <p:pic>
        <p:nvPicPr>
          <p:cNvPr id="4" name="图片 3" descr="图示&#10;&#10;描述已自动生成">
            <a:extLst>
              <a:ext uri="{FF2B5EF4-FFF2-40B4-BE49-F238E27FC236}">
                <a16:creationId xmlns:a16="http://schemas.microsoft.com/office/drawing/2014/main" id="{6E372B90-02D6-47DA-A8E6-F64305DBE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08" y="2998062"/>
            <a:ext cx="5771626" cy="3233179"/>
          </a:xfrm>
          <a:prstGeom prst="rect">
            <a:avLst/>
          </a:prstGeom>
        </p:spPr>
      </p:pic>
      <p:pic>
        <p:nvPicPr>
          <p:cNvPr id="8" name="图片 7" descr="图示&#10;&#10;描述已自动生成">
            <a:extLst>
              <a:ext uri="{FF2B5EF4-FFF2-40B4-BE49-F238E27FC236}">
                <a16:creationId xmlns:a16="http://schemas.microsoft.com/office/drawing/2014/main" id="{8F76DA60-0DEC-42F1-A495-082B7F0B7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98062"/>
            <a:ext cx="5766880" cy="3246540"/>
          </a:xfrm>
          <a:prstGeom prst="rect">
            <a:avLst/>
          </a:prstGeom>
        </p:spPr>
      </p:pic>
    </p:spTree>
    <p:extLst>
      <p:ext uri="{BB962C8B-B14F-4D97-AF65-F5344CB8AC3E}">
        <p14:creationId xmlns:p14="http://schemas.microsoft.com/office/powerpoint/2010/main" val="35716508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1411</Words>
  <Application>Microsoft Office PowerPoint</Application>
  <PresentationFormat>宽屏</PresentationFormat>
  <Paragraphs>203</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-apple-system</vt:lpstr>
      <vt:lpstr>PingFang SC</vt:lpstr>
      <vt:lpstr>等线</vt:lpstr>
      <vt:lpstr>等线 Light</vt:lpstr>
      <vt:lpstr>宋体</vt:lpstr>
      <vt:lpstr>微软雅黑</vt:lpstr>
      <vt:lpstr>Arial</vt:lpstr>
      <vt:lpstr>Calibri</vt:lpstr>
      <vt:lpstr>consolas</vt:lpstr>
      <vt:lpstr>Impact</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文博</dc:creator>
  <cp:lastModifiedBy>彭 文博</cp:lastModifiedBy>
  <cp:revision>2</cp:revision>
  <dcterms:created xsi:type="dcterms:W3CDTF">2021-12-26T06:22:09Z</dcterms:created>
  <dcterms:modified xsi:type="dcterms:W3CDTF">2022-12-31T06:55:46Z</dcterms:modified>
</cp:coreProperties>
</file>